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sanchez@mip.gob.do" TargetMode="External"/><Relationship Id="rId2" Type="http://schemas.openxmlformats.org/officeDocument/2006/relationships/hyperlink" Target="mailto:jfeliz@mip.gob.d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56794" y="375666"/>
            <a:ext cx="6367017" cy="0"/>
          </a:xfrm>
          <a:custGeom>
            <a:avLst/>
            <a:gdLst/>
            <a:ahLst/>
            <a:cxnLst/>
            <a:rect l="l" t="t" r="r" b="b"/>
            <a:pathLst>
              <a:path w="6367017">
                <a:moveTo>
                  <a:pt x="0" y="0"/>
                </a:moveTo>
                <a:lnTo>
                  <a:pt x="6367017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6126" y="8699754"/>
            <a:ext cx="6367018" cy="0"/>
          </a:xfrm>
          <a:custGeom>
            <a:avLst/>
            <a:gdLst/>
            <a:ahLst/>
            <a:cxnLst/>
            <a:rect l="l" t="t" r="r" b="b"/>
            <a:pathLst>
              <a:path w="6367018">
                <a:moveTo>
                  <a:pt x="0" y="0"/>
                </a:moveTo>
                <a:lnTo>
                  <a:pt x="6367018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0" y="146050"/>
                </a:lnTo>
                <a:lnTo>
                  <a:pt x="232" y="149749"/>
                </a:lnTo>
                <a:lnTo>
                  <a:pt x="5247" y="162755"/>
                </a:lnTo>
                <a:lnTo>
                  <a:pt x="15489" y="171842"/>
                </a:lnTo>
                <a:lnTo>
                  <a:pt x="29210" y="175260"/>
                </a:lnTo>
                <a:lnTo>
                  <a:pt x="815085" y="175260"/>
                </a:lnTo>
                <a:lnTo>
                  <a:pt x="818785" y="175027"/>
                </a:lnTo>
                <a:lnTo>
                  <a:pt x="831791" y="170012"/>
                </a:lnTo>
                <a:lnTo>
                  <a:pt x="840878" y="159770"/>
                </a:lnTo>
                <a:lnTo>
                  <a:pt x="844296" y="146050"/>
                </a:lnTo>
                <a:lnTo>
                  <a:pt x="844296" y="29209"/>
                </a:lnTo>
                <a:lnTo>
                  <a:pt x="844063" y="25510"/>
                </a:lnTo>
                <a:lnTo>
                  <a:pt x="839048" y="12504"/>
                </a:lnTo>
                <a:lnTo>
                  <a:pt x="828806" y="3417"/>
                </a:lnTo>
                <a:lnTo>
                  <a:pt x="815085" y="0"/>
                </a:lnTo>
                <a:lnTo>
                  <a:pt x="29210" y="0"/>
                </a:lnTo>
                <a:lnTo>
                  <a:pt x="25510" y="232"/>
                </a:lnTo>
                <a:lnTo>
                  <a:pt x="12504" y="5247"/>
                </a:lnTo>
                <a:lnTo>
                  <a:pt x="3417" y="15489"/>
                </a:lnTo>
                <a:lnTo>
                  <a:pt x="0" y="29209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3417" y="15489"/>
                </a:lnTo>
                <a:lnTo>
                  <a:pt x="12504" y="5247"/>
                </a:lnTo>
                <a:lnTo>
                  <a:pt x="25510" y="232"/>
                </a:lnTo>
                <a:lnTo>
                  <a:pt x="29210" y="0"/>
                </a:lnTo>
                <a:lnTo>
                  <a:pt x="815085" y="0"/>
                </a:lnTo>
                <a:lnTo>
                  <a:pt x="828806" y="3417"/>
                </a:lnTo>
                <a:lnTo>
                  <a:pt x="839048" y="12504"/>
                </a:lnTo>
                <a:lnTo>
                  <a:pt x="844063" y="25510"/>
                </a:lnTo>
                <a:lnTo>
                  <a:pt x="844296" y="29209"/>
                </a:lnTo>
                <a:lnTo>
                  <a:pt x="844296" y="146050"/>
                </a:lnTo>
                <a:lnTo>
                  <a:pt x="840878" y="159770"/>
                </a:lnTo>
                <a:lnTo>
                  <a:pt x="831791" y="170012"/>
                </a:lnTo>
                <a:lnTo>
                  <a:pt x="818785" y="175027"/>
                </a:lnTo>
                <a:lnTo>
                  <a:pt x="815085" y="175260"/>
                </a:lnTo>
                <a:lnTo>
                  <a:pt x="29210" y="175260"/>
                </a:lnTo>
                <a:lnTo>
                  <a:pt x="15489" y="171842"/>
                </a:lnTo>
                <a:lnTo>
                  <a:pt x="5247" y="162755"/>
                </a:lnTo>
                <a:lnTo>
                  <a:pt x="232" y="149749"/>
                </a:lnTo>
                <a:lnTo>
                  <a:pt x="0" y="146050"/>
                </a:lnTo>
                <a:lnTo>
                  <a:pt x="0" y="29209"/>
                </a:lnTo>
                <a:close/>
              </a:path>
            </a:pathLst>
          </a:custGeom>
          <a:ln w="12192">
            <a:solidFill>
              <a:srgbClr val="8FAAD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12720" y="534924"/>
            <a:ext cx="1432559" cy="676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8520" y="6152388"/>
            <a:ext cx="2770631" cy="1331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37487" y="1924807"/>
            <a:ext cx="340192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6320" marR="553061" algn="ctr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V</a:t>
            </a: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CEMINISTE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IO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ts val="2160"/>
              </a:lnSpc>
              <a:spcBef>
                <a:spcPts val="9"/>
              </a:spcBef>
            </a:pP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S</a:t>
            </a:r>
            <a:r>
              <a:rPr sz="2700" b="1" spc="-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G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U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RIDAD</a:t>
            </a:r>
            <a:r>
              <a:rPr sz="2700" b="1" spc="9" baseline="-152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D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E IN</a:t>
            </a:r>
            <a:r>
              <a:rPr sz="2700" b="1" spc="-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TE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RIOR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116" y="3423631"/>
            <a:ext cx="555577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D</a:t>
            </a:r>
            <a:r>
              <a:rPr sz="1600" spc="-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rec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ión</a:t>
            </a:r>
            <a:r>
              <a:rPr sz="1600" spc="-18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600" spc="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n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600" spc="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600" spc="-4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y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-39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egu</a:t>
            </a:r>
            <a:r>
              <a:rPr sz="1600" spc="-9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ac</a:t>
            </a:r>
            <a:r>
              <a:rPr sz="1600" spc="-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ón</a:t>
            </a:r>
            <a:r>
              <a:rPr sz="1600" spc="-32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de</a:t>
            </a:r>
            <a:r>
              <a:rPr sz="1600" spc="-19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B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bidas</a:t>
            </a:r>
            <a:r>
              <a:rPr sz="1600" spc="-27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Al</a:t>
            </a:r>
            <a:r>
              <a:rPr sz="1600" spc="-9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ohólicas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6220" y="5046213"/>
            <a:ext cx="9651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Bo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etín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2172" y="5046213"/>
            <a:ext cx="35840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dís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as</a:t>
            </a: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Insti</a:t>
            </a:r>
            <a:r>
              <a:rPr sz="1800" b="1" spc="-9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uciona</a:t>
            </a:r>
            <a:r>
              <a:rPr sz="1800" b="1" spc="-9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8878" y="5691343"/>
            <a:ext cx="250986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oc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ubre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-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dic</a:t>
            </a:r>
            <a:r>
              <a:rPr sz="1600" spc="-1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600" spc="9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m</a:t>
            </a:r>
            <a:r>
              <a:rPr sz="1600" spc="14" dirty="0" smtClean="0">
                <a:solidFill>
                  <a:srgbClr val="1F3863"/>
                </a:solidFill>
                <a:latin typeface="Verdana"/>
                <a:cs typeface="Verdana"/>
              </a:rPr>
              <a:t>b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re</a:t>
            </a:r>
            <a:r>
              <a:rPr sz="1600" spc="-81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4" dirty="0" smtClean="0">
                <a:solidFill>
                  <a:srgbClr val="1F3863"/>
                </a:solidFill>
                <a:latin typeface="Verdana"/>
                <a:cs typeface="Verdana"/>
              </a:rPr>
              <a:t>2021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7488" y="7496468"/>
            <a:ext cx="2511424" cy="407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4149" marR="763663" algn="ctr">
              <a:lnSpc>
                <a:spcPts val="1345"/>
              </a:lnSpc>
              <a:spcBef>
                <a:spcPts val="67"/>
              </a:spcBef>
            </a:pP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u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ís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P</a:t>
            </a:r>
            <a:r>
              <a:rPr sz="1200" spc="-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m</a:t>
            </a: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nt</a:t>
            </a: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1277"/>
              </a:lnSpc>
              <a:spcBef>
                <a:spcPts val="456"/>
              </a:spcBef>
            </a:pP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Di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050" spc="-9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de Planifi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ó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n y</a:t>
            </a:r>
            <a:r>
              <a:rPr sz="1050" spc="-19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Des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arr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llo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0279" y="8373073"/>
            <a:ext cx="130801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D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s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ri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200" spc="1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Nacion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9894" y="8713048"/>
            <a:ext cx="35576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D</a:t>
            </a:r>
            <a:r>
              <a:rPr sz="900" spc="0" dirty="0" smtClean="0">
                <a:latin typeface="Verdana"/>
                <a:cs typeface="Verdana"/>
              </a:rPr>
              <a:t>PyD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256794" y="375666"/>
            <a:ext cx="6367017" cy="0"/>
          </a:xfrm>
          <a:custGeom>
            <a:avLst/>
            <a:gdLst/>
            <a:ahLst/>
            <a:cxnLst/>
            <a:rect l="l" t="t" r="r" b="b"/>
            <a:pathLst>
              <a:path w="6367017">
                <a:moveTo>
                  <a:pt x="0" y="0"/>
                </a:moveTo>
                <a:lnTo>
                  <a:pt x="6367017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6126" y="8699754"/>
            <a:ext cx="6367018" cy="0"/>
          </a:xfrm>
          <a:custGeom>
            <a:avLst/>
            <a:gdLst/>
            <a:ahLst/>
            <a:cxnLst/>
            <a:rect l="l" t="t" r="r" b="b"/>
            <a:pathLst>
              <a:path w="6367018">
                <a:moveTo>
                  <a:pt x="0" y="0"/>
                </a:moveTo>
                <a:lnTo>
                  <a:pt x="6367018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0" y="146050"/>
                </a:lnTo>
                <a:lnTo>
                  <a:pt x="232" y="149749"/>
                </a:lnTo>
                <a:lnTo>
                  <a:pt x="5247" y="162755"/>
                </a:lnTo>
                <a:lnTo>
                  <a:pt x="15489" y="171842"/>
                </a:lnTo>
                <a:lnTo>
                  <a:pt x="29210" y="175260"/>
                </a:lnTo>
                <a:lnTo>
                  <a:pt x="815085" y="175260"/>
                </a:lnTo>
                <a:lnTo>
                  <a:pt x="818785" y="175027"/>
                </a:lnTo>
                <a:lnTo>
                  <a:pt x="831791" y="170012"/>
                </a:lnTo>
                <a:lnTo>
                  <a:pt x="840878" y="159770"/>
                </a:lnTo>
                <a:lnTo>
                  <a:pt x="844296" y="146050"/>
                </a:lnTo>
                <a:lnTo>
                  <a:pt x="844296" y="29209"/>
                </a:lnTo>
                <a:lnTo>
                  <a:pt x="844063" y="25510"/>
                </a:lnTo>
                <a:lnTo>
                  <a:pt x="839048" y="12504"/>
                </a:lnTo>
                <a:lnTo>
                  <a:pt x="828806" y="3417"/>
                </a:lnTo>
                <a:lnTo>
                  <a:pt x="815085" y="0"/>
                </a:lnTo>
                <a:lnTo>
                  <a:pt x="29210" y="0"/>
                </a:lnTo>
                <a:lnTo>
                  <a:pt x="25510" y="232"/>
                </a:lnTo>
                <a:lnTo>
                  <a:pt x="12504" y="5247"/>
                </a:lnTo>
                <a:lnTo>
                  <a:pt x="3417" y="15489"/>
                </a:lnTo>
                <a:lnTo>
                  <a:pt x="0" y="29209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3417" y="15489"/>
                </a:lnTo>
                <a:lnTo>
                  <a:pt x="12504" y="5247"/>
                </a:lnTo>
                <a:lnTo>
                  <a:pt x="25510" y="232"/>
                </a:lnTo>
                <a:lnTo>
                  <a:pt x="29210" y="0"/>
                </a:lnTo>
                <a:lnTo>
                  <a:pt x="815085" y="0"/>
                </a:lnTo>
                <a:lnTo>
                  <a:pt x="828806" y="3417"/>
                </a:lnTo>
                <a:lnTo>
                  <a:pt x="839048" y="12504"/>
                </a:lnTo>
                <a:lnTo>
                  <a:pt x="844063" y="25510"/>
                </a:lnTo>
                <a:lnTo>
                  <a:pt x="844296" y="29209"/>
                </a:lnTo>
                <a:lnTo>
                  <a:pt x="844296" y="146050"/>
                </a:lnTo>
                <a:lnTo>
                  <a:pt x="840878" y="159770"/>
                </a:lnTo>
                <a:lnTo>
                  <a:pt x="831791" y="170012"/>
                </a:lnTo>
                <a:lnTo>
                  <a:pt x="818785" y="175027"/>
                </a:lnTo>
                <a:lnTo>
                  <a:pt x="815085" y="175260"/>
                </a:lnTo>
                <a:lnTo>
                  <a:pt x="29210" y="175260"/>
                </a:lnTo>
                <a:lnTo>
                  <a:pt x="15489" y="171842"/>
                </a:lnTo>
                <a:lnTo>
                  <a:pt x="5247" y="162755"/>
                </a:lnTo>
                <a:lnTo>
                  <a:pt x="232" y="149749"/>
                </a:lnTo>
                <a:lnTo>
                  <a:pt x="0" y="146050"/>
                </a:lnTo>
                <a:lnTo>
                  <a:pt x="0" y="29209"/>
                </a:lnTo>
                <a:close/>
              </a:path>
            </a:pathLst>
          </a:custGeom>
          <a:ln w="12192">
            <a:solidFill>
              <a:srgbClr val="8FAAD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6542" y="669285"/>
            <a:ext cx="406502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Descr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ón de</a:t>
            </a:r>
            <a:r>
              <a:rPr sz="1800" spc="9" dirty="0" smtClean="0">
                <a:solidFill>
                  <a:srgbClr val="001F5F"/>
                </a:solidFill>
                <a:latin typeface="Verdana"/>
                <a:cs typeface="Verdana"/>
              </a:rPr>
              <a:t> l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a Un</a:t>
            </a:r>
            <a:r>
              <a:rPr sz="1800" spc="9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ad E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utora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851" y="1392266"/>
            <a:ext cx="222744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mbr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 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u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29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ecuto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26105" y="1404204"/>
            <a:ext cx="2587237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V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ce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19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ste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3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Segu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d</a:t>
            </a:r>
            <a:r>
              <a:rPr sz="1100" spc="1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In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er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851" y="2236562"/>
            <a:ext cx="1465352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Ob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et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v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g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ener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el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V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ce</a:t>
            </a:r>
            <a:r>
              <a:rPr sz="1650" spc="-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m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n</a:t>
            </a:r>
            <a:r>
              <a:rPr sz="1650" spc="-19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ste</a:t>
            </a:r>
            <a:r>
              <a:rPr sz="1650" spc="-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4134" y="2248500"/>
            <a:ext cx="3454764" cy="117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886" algn="just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o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r</a:t>
            </a:r>
            <a:r>
              <a:rPr sz="1100" spc="286" dirty="0" smtClean="0">
                <a:latin typeface="Verdana"/>
                <a:cs typeface="Verdana"/>
              </a:rPr>
              <a:t> 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266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9" dirty="0" smtClean="0">
                <a:latin typeface="Verdana"/>
                <a:cs typeface="Verdana"/>
              </a:rPr>
              <a:t>u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266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276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4" dirty="0" smtClean="0">
                <a:latin typeface="Verdana"/>
                <a:cs typeface="Verdana"/>
              </a:rPr>
              <a:t>mp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-4" dirty="0" smtClean="0">
                <a:latin typeface="Verdana"/>
                <a:cs typeface="Verdana"/>
              </a:rPr>
              <a:t>ta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14" dirty="0" smtClean="0">
                <a:latin typeface="Verdana"/>
                <a:cs typeface="Verdana"/>
              </a:rPr>
              <a:t>ó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266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de</a:t>
            </a:r>
            <a:endParaRPr sz="1100">
              <a:latin typeface="Verdana"/>
              <a:cs typeface="Verdana"/>
            </a:endParaRPr>
          </a:p>
          <a:p>
            <a:pPr marL="12700" algn="just">
              <a:lnSpc>
                <a:spcPts val="1320"/>
              </a:lnSpc>
              <a:spcBef>
                <a:spcPts val="33"/>
              </a:spcBef>
            </a:pP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í</a:t>
            </a:r>
            <a:r>
              <a:rPr sz="1100" spc="4" dirty="0" smtClean="0">
                <a:latin typeface="Verdana"/>
                <a:cs typeface="Verdana"/>
              </a:rPr>
              <a:t>t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cas</a:t>
            </a:r>
            <a:r>
              <a:rPr sz="1100" spc="10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5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pr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4" dirty="0" smtClean="0">
                <a:latin typeface="Verdana"/>
                <a:cs typeface="Verdana"/>
              </a:rPr>
              <a:t>v</a:t>
            </a:r>
            <a:r>
              <a:rPr sz="1100" spc="0" dirty="0" smtClean="0">
                <a:latin typeface="Verdana"/>
                <a:cs typeface="Verdana"/>
              </a:rPr>
              <a:t>enc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 en seg</a:t>
            </a:r>
            <a:r>
              <a:rPr sz="1100" spc="-4" dirty="0" smtClean="0">
                <a:latin typeface="Verdana"/>
                <a:cs typeface="Verdana"/>
              </a:rPr>
              <a:t>u</a:t>
            </a: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4" dirty="0" smtClean="0">
                <a:latin typeface="Verdana"/>
                <a:cs typeface="Verdana"/>
              </a:rPr>
              <a:t>d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d 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0" dirty="0" smtClean="0">
                <a:latin typeface="Verdana"/>
                <a:cs typeface="Verdana"/>
              </a:rPr>
              <a:t>iu</a:t>
            </a:r>
            <a:r>
              <a:rPr sz="1100" spc="-9" dirty="0" smtClean="0">
                <a:latin typeface="Verdana"/>
                <a:cs typeface="Verdana"/>
              </a:rPr>
              <a:t>d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, 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sí</a:t>
            </a:r>
            <a:r>
              <a:rPr sz="1100" spc="15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co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20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v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r</a:t>
            </a:r>
            <a:r>
              <a:rPr sz="1100" spc="2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r>
              <a:rPr sz="1100" spc="15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el 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0" dirty="0" smtClean="0">
                <a:latin typeface="Verdana"/>
                <a:cs typeface="Verdana"/>
              </a:rPr>
              <a:t>um</a:t>
            </a:r>
            <a:r>
              <a:rPr sz="1100" spc="9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25" dirty="0" smtClean="0">
                <a:latin typeface="Verdana"/>
                <a:cs typeface="Verdana"/>
              </a:rPr>
              <a:t> </a:t>
            </a:r>
            <a:r>
              <a:rPr sz="1100" spc="9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20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 no</a:t>
            </a:r>
            <a:r>
              <a:rPr sz="1100" spc="-4" dirty="0" smtClean="0">
                <a:latin typeface="Verdana"/>
                <a:cs typeface="Verdana"/>
              </a:rPr>
              <a:t>rma</a:t>
            </a:r>
            <a:r>
              <a:rPr sz="1100" spc="9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i</a:t>
            </a:r>
            <a:r>
              <a:rPr sz="1100" spc="-9" dirty="0" smtClean="0">
                <a:latin typeface="Verdana"/>
                <a:cs typeface="Verdana"/>
              </a:rPr>
              <a:t>v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31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es</a:t>
            </a:r>
            <a:r>
              <a:rPr sz="1100" spc="21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9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i</a:t>
            </a:r>
            <a:r>
              <a:rPr sz="1100" spc="-9" dirty="0" smtClean="0">
                <a:latin typeface="Verdana"/>
                <a:cs typeface="Verdana"/>
              </a:rPr>
              <a:t>v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16" dirty="0" smtClean="0">
                <a:latin typeface="Verdana"/>
                <a:cs typeface="Verdana"/>
              </a:rPr>
              <a:t> 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l e</a:t>
            </a:r>
            <a:r>
              <a:rPr sz="1100" spc="-4" dirty="0" smtClean="0">
                <a:latin typeface="Verdana"/>
                <a:cs typeface="Verdana"/>
              </a:rPr>
              <a:t>xp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io</a:t>
            </a:r>
            <a:r>
              <a:rPr sz="1100" spc="11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de b</a:t>
            </a:r>
            <a:r>
              <a:rPr sz="1100" spc="0" dirty="0" smtClean="0">
                <a:latin typeface="Verdana"/>
                <a:cs typeface="Verdana"/>
              </a:rPr>
              <a:t>eb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10" dirty="0" smtClean="0">
                <a:latin typeface="Verdana"/>
                <a:cs typeface="Verdana"/>
              </a:rPr>
              <a:t> 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cohó</a:t>
            </a:r>
            <a:r>
              <a:rPr sz="1100" spc="-14" dirty="0" smtClean="0">
                <a:latin typeface="Verdana"/>
                <a:cs typeface="Verdana"/>
              </a:rPr>
              <a:t>li</a:t>
            </a:r>
            <a:r>
              <a:rPr sz="1100" spc="0" dirty="0" smtClean="0">
                <a:latin typeface="Verdana"/>
                <a:cs typeface="Verdana"/>
              </a:rPr>
              <a:t>ca</a:t>
            </a:r>
            <a:r>
              <a:rPr sz="1100" spc="9" dirty="0" smtClean="0">
                <a:latin typeface="Verdana"/>
                <a:cs typeface="Verdana"/>
              </a:rPr>
              <a:t>s</a:t>
            </a:r>
            <a:r>
              <a:rPr sz="1100" spc="0" dirty="0" smtClean="0">
                <a:latin typeface="Verdana"/>
                <a:cs typeface="Verdana"/>
              </a:rPr>
              <a:t>,</a:t>
            </a:r>
            <a:r>
              <a:rPr sz="1100" spc="10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par</a:t>
            </a:r>
            <a:r>
              <a:rPr sz="1100" spc="4" dirty="0" smtClean="0">
                <a:latin typeface="Verdana"/>
                <a:cs typeface="Verdana"/>
              </a:rPr>
              <a:t>q</a:t>
            </a:r>
            <a:r>
              <a:rPr sz="1100" spc="0" dirty="0" smtClean="0">
                <a:latin typeface="Verdana"/>
                <a:cs typeface="Verdana"/>
              </a:rPr>
              <a:t>ues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v</a:t>
            </a:r>
            <a:r>
              <a:rPr sz="1100" spc="0" dirty="0" smtClean="0">
                <a:latin typeface="Verdana"/>
                <a:cs typeface="Verdana"/>
              </a:rPr>
              <a:t>er</a:t>
            </a:r>
            <a:r>
              <a:rPr sz="1100" spc="9" dirty="0" smtClean="0">
                <a:latin typeface="Verdana"/>
                <a:cs typeface="Verdana"/>
              </a:rPr>
              <a:t>s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ones y </a:t>
            </a:r>
            <a:r>
              <a:rPr sz="1100" spc="-4" dirty="0" smtClean="0">
                <a:latin typeface="Verdana"/>
                <a:cs typeface="Verdana"/>
              </a:rPr>
              <a:t>b</a:t>
            </a:r>
            <a:r>
              <a:rPr sz="1100" spc="0" dirty="0" smtClean="0">
                <a:latin typeface="Verdana"/>
                <a:cs typeface="Verdana"/>
              </a:rPr>
              <a:t>il</a:t>
            </a:r>
            <a:r>
              <a:rPr sz="1100" spc="-19" dirty="0" smtClean="0">
                <a:latin typeface="Verdana"/>
                <a:cs typeface="Verdana"/>
              </a:rPr>
              <a:t>l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4" dirty="0" smtClean="0">
                <a:latin typeface="Verdana"/>
                <a:cs typeface="Verdana"/>
              </a:rPr>
              <a:t>s</a:t>
            </a:r>
            <a:r>
              <a:rPr sz="1100" spc="0" dirty="0" smtClean="0">
                <a:latin typeface="Verdana"/>
                <a:cs typeface="Verdana"/>
              </a:rPr>
              <a:t>;</a:t>
            </a:r>
            <a:r>
              <a:rPr sz="1100" spc="5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ener</a:t>
            </a:r>
            <a:r>
              <a:rPr sz="1100" spc="5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el</a:t>
            </a:r>
            <a:r>
              <a:rPr sz="1100" spc="10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cont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ol y</a:t>
            </a:r>
            <a:r>
              <a:rPr sz="1100" spc="10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4" dirty="0" smtClean="0">
                <a:latin typeface="Verdana"/>
                <a:cs typeface="Verdana"/>
              </a:rPr>
              <a:t>u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5" dirty="0" smtClean="0">
                <a:latin typeface="Verdana"/>
                <a:cs typeface="Verdana"/>
              </a:rPr>
              <a:t> </a:t>
            </a:r>
            <a:r>
              <a:rPr sz="1100" spc="9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5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os </a:t>
            </a:r>
            <a:r>
              <a:rPr sz="1100" spc="-4" dirty="0" smtClean="0">
                <a:latin typeface="Verdana"/>
                <a:cs typeface="Verdana"/>
              </a:rPr>
              <a:t>pr</a:t>
            </a:r>
            <a:r>
              <a:rPr sz="1100" spc="0" dirty="0" smtClean="0">
                <a:latin typeface="Verdana"/>
                <a:cs typeface="Verdana"/>
              </a:rPr>
              <a:t>od</a:t>
            </a:r>
            <a:r>
              <a:rPr sz="1100" spc="-4" dirty="0" smtClean="0">
                <a:latin typeface="Verdana"/>
                <a:cs typeface="Verdana"/>
              </a:rPr>
              <a:t>u</a:t>
            </a:r>
            <a:r>
              <a:rPr sz="1100" spc="0" dirty="0" smtClean="0">
                <a:latin typeface="Verdana"/>
                <a:cs typeface="Verdana"/>
              </a:rPr>
              <a:t>ctos </a:t>
            </a: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otécn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cos</a:t>
            </a:r>
            <a:r>
              <a:rPr sz="1100" spc="2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-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el</a:t>
            </a:r>
            <a:r>
              <a:rPr sz="1100" spc="-1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te</a:t>
            </a:r>
            <a:r>
              <a:rPr sz="1100" spc="-4" dirty="0" smtClean="0">
                <a:latin typeface="Verdana"/>
                <a:cs typeface="Verdana"/>
              </a:rPr>
              <a:t>rr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to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3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4294" y="4054059"/>
            <a:ext cx="3429317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59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Co</a:t>
            </a:r>
            <a:r>
              <a:rPr sz="1100" spc="-4" dirty="0" smtClean="0">
                <a:latin typeface="Verdana"/>
                <a:cs typeface="Verdana"/>
              </a:rPr>
              <a:t>n</a:t>
            </a:r>
            <a:r>
              <a:rPr sz="1100" spc="0" dirty="0" smtClean="0">
                <a:latin typeface="Verdana"/>
                <a:cs typeface="Verdana"/>
              </a:rPr>
              <a:t>t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r 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el 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ho</a:t>
            </a:r>
            <a:r>
              <a:rPr sz="1100" spc="-4" dirty="0" smtClean="0">
                <a:latin typeface="Verdana"/>
                <a:cs typeface="Verdana"/>
              </a:rPr>
              <a:t>ra</a:t>
            </a: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 </a:t>
            </a:r>
            <a:r>
              <a:rPr sz="1100" spc="25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4" dirty="0" smtClean="0">
                <a:latin typeface="Verdana"/>
                <a:cs typeface="Verdana"/>
              </a:rPr>
              <a:t>x</a:t>
            </a:r>
            <a:r>
              <a:rPr sz="1100" spc="-1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 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</a:t>
            </a:r>
            <a:r>
              <a:rPr sz="1100" spc="14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b</a:t>
            </a:r>
            <a:r>
              <a:rPr sz="1100" spc="-9" dirty="0" smtClean="0">
                <a:latin typeface="Verdana"/>
                <a:cs typeface="Verdana"/>
              </a:rPr>
              <a:t>e</a:t>
            </a:r>
            <a:r>
              <a:rPr sz="1100" spc="-4" dirty="0" smtClean="0">
                <a:latin typeface="Verdana"/>
                <a:cs typeface="Verdana"/>
              </a:rPr>
              <a:t>b</a:t>
            </a:r>
            <a:r>
              <a:rPr sz="1100" spc="0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20"/>
              </a:lnSpc>
              <a:spcBef>
                <a:spcPts val="3"/>
              </a:spcBef>
            </a:pPr>
            <a:r>
              <a:rPr sz="1650" spc="-4" baseline="-2493" dirty="0" smtClean="0">
                <a:latin typeface="Verdana"/>
                <a:cs typeface="Verdana"/>
              </a:rPr>
              <a:t>a</a:t>
            </a:r>
            <a:r>
              <a:rPr sz="1650" spc="-14" baseline="-2493" dirty="0" smtClean="0">
                <a:latin typeface="Verdana"/>
                <a:cs typeface="Verdana"/>
              </a:rPr>
              <a:t>l</a:t>
            </a:r>
            <a:r>
              <a:rPr sz="1650" spc="0" baseline="-2493" dirty="0" smtClean="0">
                <a:latin typeface="Verdana"/>
                <a:cs typeface="Verdana"/>
              </a:rPr>
              <a:t>cohól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0" baseline="-2493" dirty="0" smtClean="0">
                <a:latin typeface="Verdana"/>
                <a:cs typeface="Verdana"/>
              </a:rPr>
              <a:t>cas </a:t>
            </a:r>
            <a:r>
              <a:rPr sz="1650" spc="286" baseline="-2493" dirty="0" smtClean="0">
                <a:latin typeface="Verdana"/>
                <a:cs typeface="Verdana"/>
              </a:rPr>
              <a:t> </a:t>
            </a:r>
            <a:r>
              <a:rPr sz="1650" spc="0" baseline="-2493" dirty="0" smtClean="0">
                <a:latin typeface="Verdana"/>
                <a:cs typeface="Verdana"/>
              </a:rPr>
              <a:t>en </a:t>
            </a:r>
            <a:r>
              <a:rPr sz="1650" spc="281" baseline="-2493" dirty="0" smtClean="0">
                <a:latin typeface="Verdana"/>
                <a:cs typeface="Verdana"/>
              </a:rPr>
              <a:t> </a:t>
            </a:r>
            <a:r>
              <a:rPr sz="1650" spc="-14" baseline="-2493" dirty="0" smtClean="0">
                <a:latin typeface="Verdana"/>
                <a:cs typeface="Verdana"/>
              </a:rPr>
              <a:t>l</a:t>
            </a:r>
            <a:r>
              <a:rPr sz="1650" spc="0" baseline="-2493" dirty="0" smtClean="0">
                <a:latin typeface="Verdana"/>
                <a:cs typeface="Verdana"/>
              </a:rPr>
              <a:t>os </a:t>
            </a:r>
            <a:r>
              <a:rPr sz="1650" spc="286" baseline="-2493" dirty="0" smtClean="0">
                <a:latin typeface="Verdana"/>
                <a:cs typeface="Verdana"/>
              </a:rPr>
              <a:t> </a:t>
            </a:r>
            <a:r>
              <a:rPr sz="1650" spc="4" baseline="-2493" dirty="0" smtClean="0">
                <a:latin typeface="Verdana"/>
                <a:cs typeface="Verdana"/>
              </a:rPr>
              <a:t>e</a:t>
            </a:r>
            <a:r>
              <a:rPr sz="1650" spc="0" baseline="-2493" dirty="0" smtClean="0">
                <a:latin typeface="Verdana"/>
                <a:cs typeface="Verdana"/>
              </a:rPr>
              <a:t>stab</a:t>
            </a:r>
            <a:r>
              <a:rPr sz="1650" spc="-14" baseline="-2493" dirty="0" smtClean="0">
                <a:latin typeface="Verdana"/>
                <a:cs typeface="Verdana"/>
              </a:rPr>
              <a:t>l</a:t>
            </a:r>
            <a:r>
              <a:rPr sz="1650" spc="4" baseline="-2493" dirty="0" smtClean="0">
                <a:latin typeface="Verdana"/>
                <a:cs typeface="Verdana"/>
              </a:rPr>
              <a:t>e</a:t>
            </a:r>
            <a:r>
              <a:rPr sz="1650" spc="0" baseline="-2493" dirty="0" smtClean="0">
                <a:latin typeface="Verdana"/>
                <a:cs typeface="Verdana"/>
              </a:rPr>
              <a:t>ci</a:t>
            </a:r>
            <a:r>
              <a:rPr sz="1650" spc="9" baseline="-2493" dirty="0" smtClean="0">
                <a:latin typeface="Verdana"/>
                <a:cs typeface="Verdana"/>
              </a:rPr>
              <a:t>m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4" baseline="-2493" dirty="0" smtClean="0">
                <a:latin typeface="Verdana"/>
                <a:cs typeface="Verdana"/>
              </a:rPr>
              <a:t>e</a:t>
            </a:r>
            <a:r>
              <a:rPr sz="1650" spc="0" baseline="-2493" dirty="0" smtClean="0">
                <a:latin typeface="Verdana"/>
                <a:cs typeface="Verdana"/>
              </a:rPr>
              <a:t>ntos </a:t>
            </a:r>
            <a:r>
              <a:rPr sz="1650" spc="256" baseline="-2493" dirty="0" smtClean="0">
                <a:latin typeface="Verdana"/>
                <a:cs typeface="Verdana"/>
              </a:rPr>
              <a:t> </a:t>
            </a:r>
            <a:r>
              <a:rPr sz="1650" spc="0" baseline="-2493" dirty="0" smtClean="0">
                <a:latin typeface="Verdana"/>
                <a:cs typeface="Verdana"/>
              </a:rPr>
              <a:t>a </a:t>
            </a:r>
            <a:r>
              <a:rPr sz="1650" spc="281" baseline="-2493" dirty="0" smtClean="0">
                <a:latin typeface="Verdana"/>
                <a:cs typeface="Verdana"/>
              </a:rPr>
              <a:t> </a:t>
            </a:r>
            <a:r>
              <a:rPr sz="1650" spc="0" baseline="-2493" dirty="0" smtClean="0">
                <a:latin typeface="Verdana"/>
                <a:cs typeface="Verdana"/>
              </a:rPr>
              <a:t>n</a:t>
            </a:r>
            <a:r>
              <a:rPr sz="1650" spc="-19" baseline="-2493" dirty="0" smtClean="0">
                <a:latin typeface="Verdana"/>
                <a:cs typeface="Verdana"/>
              </a:rPr>
              <a:t>i</a:t>
            </a:r>
            <a:r>
              <a:rPr sz="1650" spc="-4" baseline="-2493" dirty="0" smtClean="0">
                <a:latin typeface="Verdana"/>
                <a:cs typeface="Verdana"/>
              </a:rPr>
              <a:t>v</a:t>
            </a:r>
            <a:r>
              <a:rPr sz="1650" spc="14" baseline="-2493" dirty="0" smtClean="0">
                <a:latin typeface="Verdana"/>
                <a:cs typeface="Verdana"/>
              </a:rPr>
              <a:t>e</a:t>
            </a:r>
            <a:r>
              <a:rPr sz="1650" spc="0" baseline="-2493" dirty="0" smtClean="0"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851" y="4065616"/>
            <a:ext cx="1595250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Ob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et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v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g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ener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100" spc="-9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-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ec</a:t>
            </a:r>
            <a:r>
              <a:rPr sz="1650" spc="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ón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4294" y="4389339"/>
            <a:ext cx="2840098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</a:t>
            </a:r>
            <a:r>
              <a:rPr sz="1100" spc="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l,</a:t>
            </a:r>
            <a:r>
              <a:rPr sz="1100" spc="316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321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os</a:t>
            </a:r>
            <a:r>
              <a:rPr sz="1100" spc="326" dirty="0" smtClean="0">
                <a:latin typeface="Verdana"/>
                <a:cs typeface="Verdana"/>
              </a:rPr>
              <a:t> </a:t>
            </a:r>
            <a:r>
              <a:rPr sz="1100" spc="4" dirty="0" smtClean="0">
                <a:latin typeface="Verdana"/>
                <a:cs typeface="Verdana"/>
              </a:rPr>
              <a:t>f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nes</a:t>
            </a:r>
            <a:r>
              <a:rPr sz="1100" spc="311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311" dirty="0" smtClean="0">
                <a:latin typeface="Verdana"/>
                <a:cs typeface="Verdana"/>
              </a:rPr>
              <a:t> </a:t>
            </a:r>
            <a:r>
              <a:rPr sz="1100" spc="4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s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4" dirty="0" smtClean="0">
                <a:latin typeface="Verdana"/>
                <a:cs typeface="Verdana"/>
              </a:rPr>
              <a:t>u</a:t>
            </a:r>
            <a:r>
              <a:rPr sz="1100" spc="0" dirty="0" smtClean="0">
                <a:latin typeface="Verdana"/>
                <a:cs typeface="Verdana"/>
              </a:rPr>
              <a:t>ir</a:t>
            </a:r>
            <a:r>
              <a:rPr sz="1100" spc="331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os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-4" baseline="-2493" dirty="0" smtClean="0">
                <a:latin typeface="Verdana"/>
                <a:cs typeface="Verdana"/>
              </a:rPr>
              <a:t>qu</a:t>
            </a:r>
            <a:r>
              <a:rPr sz="1650" spc="0" baseline="-2493" dirty="0" smtClean="0">
                <a:latin typeface="Verdana"/>
                <a:cs typeface="Verdana"/>
              </a:rPr>
              <a:t>e </a:t>
            </a:r>
            <a:r>
              <a:rPr sz="1650" spc="-4" baseline="-2493" dirty="0" smtClean="0">
                <a:latin typeface="Verdana"/>
                <a:cs typeface="Verdana"/>
              </a:rPr>
              <a:t>p</a:t>
            </a:r>
            <a:r>
              <a:rPr sz="1650" spc="0" baseline="-2493" dirty="0" smtClean="0">
                <a:latin typeface="Verdana"/>
                <a:cs typeface="Verdana"/>
              </a:rPr>
              <a:t>ue</a:t>
            </a:r>
            <a:r>
              <a:rPr sz="1650" spc="-4" baseline="-2493" dirty="0" smtClean="0">
                <a:latin typeface="Verdana"/>
                <a:cs typeface="Verdana"/>
              </a:rPr>
              <a:t>d</a:t>
            </a:r>
            <a:r>
              <a:rPr sz="1650" spc="0" baseline="-2493" dirty="0" smtClean="0">
                <a:latin typeface="Verdana"/>
                <a:cs typeface="Verdana"/>
              </a:rPr>
              <a:t>en </a:t>
            </a:r>
            <a:r>
              <a:rPr sz="1650" spc="-4" baseline="-2493" dirty="0" smtClean="0">
                <a:latin typeface="Verdana"/>
                <a:cs typeface="Verdana"/>
              </a:rPr>
              <a:t>af</a:t>
            </a:r>
            <a:r>
              <a:rPr sz="1650" spc="0" baseline="-2493" dirty="0" smtClean="0">
                <a:latin typeface="Verdana"/>
                <a:cs typeface="Verdana"/>
              </a:rPr>
              <a:t>ect</a:t>
            </a:r>
            <a:r>
              <a:rPr sz="1650" spc="-4" baseline="-2493" dirty="0" smtClean="0">
                <a:latin typeface="Verdana"/>
                <a:cs typeface="Verdana"/>
              </a:rPr>
              <a:t>a</a:t>
            </a:r>
            <a:r>
              <a:rPr sz="1650" spc="0" baseline="-2493" dirty="0" smtClean="0">
                <a:latin typeface="Verdana"/>
                <a:cs typeface="Verdana"/>
              </a:rPr>
              <a:t>r</a:t>
            </a:r>
            <a:r>
              <a:rPr sz="1650" spc="4" baseline="-2493" dirty="0" smtClean="0">
                <a:latin typeface="Verdana"/>
                <a:cs typeface="Verdana"/>
              </a:rPr>
              <a:t> </a:t>
            </a:r>
            <a:r>
              <a:rPr sz="1650" spc="0" baseline="-2493" dirty="0" smtClean="0">
                <a:latin typeface="Verdana"/>
                <a:cs typeface="Verdana"/>
              </a:rPr>
              <a:t>el or</a:t>
            </a:r>
            <a:r>
              <a:rPr sz="1650" spc="-4" baseline="-2493" dirty="0" smtClean="0">
                <a:latin typeface="Verdana"/>
                <a:cs typeface="Verdana"/>
              </a:rPr>
              <a:t>d</a:t>
            </a:r>
            <a:r>
              <a:rPr sz="1650" spc="0" baseline="-2493" dirty="0" smtClean="0">
                <a:latin typeface="Verdana"/>
                <a:cs typeface="Verdana"/>
              </a:rPr>
              <a:t>en</a:t>
            </a:r>
            <a:r>
              <a:rPr sz="1650" spc="-14" baseline="-2493" dirty="0" smtClean="0">
                <a:latin typeface="Verdana"/>
                <a:cs typeface="Verdana"/>
              </a:rPr>
              <a:t> </a:t>
            </a:r>
            <a:r>
              <a:rPr sz="1650" spc="-4" baseline="-2493" dirty="0" smtClean="0">
                <a:latin typeface="Verdana"/>
                <a:cs typeface="Verdana"/>
              </a:rPr>
              <a:t>p</a:t>
            </a:r>
            <a:r>
              <a:rPr sz="1650" spc="0" baseline="-2493" dirty="0" smtClean="0">
                <a:latin typeface="Verdana"/>
                <a:cs typeface="Verdana"/>
              </a:rPr>
              <a:t>ú</a:t>
            </a:r>
            <a:r>
              <a:rPr sz="1650" spc="-4" baseline="-2493" dirty="0" smtClean="0">
                <a:latin typeface="Verdana"/>
                <a:cs typeface="Verdana"/>
              </a:rPr>
              <a:t>b</a:t>
            </a:r>
            <a:r>
              <a:rPr sz="1650" spc="-14" baseline="-2493" dirty="0" smtClean="0">
                <a:latin typeface="Verdana"/>
                <a:cs typeface="Verdana"/>
              </a:rPr>
              <a:t>li</a:t>
            </a:r>
            <a:r>
              <a:rPr sz="1650" spc="0" baseline="-2493" dirty="0" smtClean="0">
                <a:latin typeface="Verdana"/>
                <a:cs typeface="Verdana"/>
              </a:rPr>
              <a:t>co.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7067" y="4389339"/>
            <a:ext cx="54594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esgos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6105" y="5390607"/>
            <a:ext cx="2685215" cy="50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V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ce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19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st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3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de Segu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d</a:t>
            </a:r>
            <a:r>
              <a:rPr sz="1100" spc="1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Inte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i="1" spc="0" baseline="-2493" dirty="0" smtClean="0">
                <a:latin typeface="Verdana"/>
                <a:cs typeface="Verdana"/>
              </a:rPr>
              <a:t>J</a:t>
            </a:r>
            <a:r>
              <a:rPr sz="1650" i="1" spc="4" baseline="-2493" dirty="0" smtClean="0">
                <a:latin typeface="Verdana"/>
                <a:cs typeface="Verdana"/>
              </a:rPr>
              <a:t>e</a:t>
            </a:r>
            <a:r>
              <a:rPr sz="1650" i="1" spc="0" baseline="-2493" dirty="0" smtClean="0">
                <a:latin typeface="Verdana"/>
                <a:cs typeface="Verdana"/>
              </a:rPr>
              <a:t>sús</a:t>
            </a:r>
            <a:r>
              <a:rPr sz="1650" i="1" spc="-14" baseline="-2493" dirty="0" smtClean="0">
                <a:latin typeface="Verdana"/>
                <a:cs typeface="Verdana"/>
              </a:rPr>
              <a:t> </a:t>
            </a:r>
            <a:r>
              <a:rPr sz="1650" i="1" spc="0" baseline="-2493" dirty="0" smtClean="0">
                <a:latin typeface="Verdana"/>
                <a:cs typeface="Verdana"/>
              </a:rPr>
              <a:t>Féliz</a:t>
            </a:r>
            <a:r>
              <a:rPr sz="1650" i="1" spc="-9" baseline="-2493" dirty="0" smtClean="0">
                <a:latin typeface="Verdana"/>
                <a:cs typeface="Verdana"/>
              </a:rPr>
              <a:t> </a:t>
            </a:r>
            <a:r>
              <a:rPr sz="1650" i="1" spc="0" baseline="-2493" dirty="0" smtClean="0">
                <a:latin typeface="Verdana"/>
                <a:cs typeface="Verdana"/>
              </a:rPr>
              <a:t>Ji</a:t>
            </a:r>
            <a:r>
              <a:rPr sz="1650" i="1" spc="4" baseline="-2493" dirty="0" smtClean="0">
                <a:latin typeface="Verdana"/>
                <a:cs typeface="Verdana"/>
              </a:rPr>
              <a:t>m</a:t>
            </a:r>
            <a:r>
              <a:rPr sz="1650" i="1" spc="0" baseline="-2493" dirty="0" smtClean="0">
                <a:latin typeface="Verdana"/>
                <a:cs typeface="Verdana"/>
              </a:rPr>
              <a:t>énez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</a:pPr>
            <a:r>
              <a:rPr sz="1650" spc="4" baseline="-2493" dirty="0" smtClean="0">
                <a:latin typeface="Verdana"/>
                <a:cs typeface="Verdana"/>
                <a:hlinkClick r:id="rId2"/>
              </a:rPr>
              <a:t>j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f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e</a:t>
            </a:r>
            <a:r>
              <a:rPr sz="1650" spc="-9" baseline="-2493" dirty="0" smtClean="0">
                <a:latin typeface="Verdana"/>
                <a:cs typeface="Verdana"/>
                <a:hlinkClick r:id="rId2"/>
              </a:rPr>
              <a:t>l</a:t>
            </a:r>
            <a:r>
              <a:rPr sz="1650" spc="-14" baseline="-2493" dirty="0" smtClean="0">
                <a:latin typeface="Verdana"/>
                <a:cs typeface="Verdana"/>
                <a:hlinkClick r:id="rId2"/>
              </a:rPr>
              <a:t>i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z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@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m</a:t>
            </a:r>
            <a:r>
              <a:rPr sz="1650" spc="-14" baseline="-2493" dirty="0" smtClean="0">
                <a:latin typeface="Verdana"/>
                <a:cs typeface="Verdana"/>
                <a:hlinkClick r:id="rId2"/>
              </a:rPr>
              <a:t>i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p.g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ob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.do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381" y="5929849"/>
            <a:ext cx="135709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Da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t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os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el cont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cto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6105" y="6061167"/>
            <a:ext cx="2547178" cy="668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ector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Co</a:t>
            </a:r>
            <a:r>
              <a:rPr sz="1100" spc="-4" dirty="0" smtClean="0">
                <a:latin typeface="Verdana"/>
                <a:cs typeface="Verdana"/>
              </a:rPr>
              <a:t>n</a:t>
            </a:r>
            <a:r>
              <a:rPr sz="1100" spc="0" dirty="0" smtClean="0">
                <a:latin typeface="Verdana"/>
                <a:cs typeface="Verdana"/>
              </a:rPr>
              <a:t>t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ol</a:t>
            </a:r>
            <a:r>
              <a:rPr sz="1100" spc="-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Reg</a:t>
            </a:r>
            <a:r>
              <a:rPr sz="1100" spc="-4" dirty="0" smtClean="0">
                <a:latin typeface="Verdana"/>
                <a:cs typeface="Verdana"/>
              </a:rPr>
              <a:t>u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de</a:t>
            </a:r>
            <a:endParaRPr sz="1100">
              <a:latin typeface="Verdana"/>
              <a:cs typeface="Verdana"/>
            </a:endParaRPr>
          </a:p>
          <a:p>
            <a:pPr marL="12700" marR="565898">
              <a:lnSpc>
                <a:spcPts val="1320"/>
              </a:lnSpc>
              <a:spcBef>
                <a:spcPts val="33"/>
              </a:spcBef>
            </a:pPr>
            <a:r>
              <a:rPr sz="1100" spc="0" dirty="0" smtClean="0">
                <a:latin typeface="Verdana"/>
                <a:cs typeface="Verdana"/>
              </a:rPr>
              <a:t>Beb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cohó</a:t>
            </a:r>
            <a:r>
              <a:rPr sz="1100" spc="-14" dirty="0" smtClean="0">
                <a:latin typeface="Verdana"/>
                <a:cs typeface="Verdana"/>
              </a:rPr>
              <a:t>li</a:t>
            </a:r>
            <a:r>
              <a:rPr sz="1100" spc="0" dirty="0" smtClean="0">
                <a:latin typeface="Verdana"/>
                <a:cs typeface="Verdana"/>
              </a:rPr>
              <a:t>cas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(C</a:t>
            </a:r>
            <a:r>
              <a:rPr sz="1100" spc="-4" dirty="0" smtClean="0">
                <a:latin typeface="Verdana"/>
                <a:cs typeface="Verdana"/>
              </a:rPr>
              <a:t>O</a:t>
            </a:r>
            <a:r>
              <a:rPr sz="1100" spc="0" dirty="0" smtClean="0">
                <a:latin typeface="Verdana"/>
                <a:cs typeface="Verdana"/>
              </a:rPr>
              <a:t>BA) </a:t>
            </a:r>
            <a:r>
              <a:rPr sz="1100" i="1" spc="0" dirty="0" smtClean="0">
                <a:latin typeface="Verdana"/>
                <a:cs typeface="Verdana"/>
              </a:rPr>
              <a:t>José</a:t>
            </a:r>
            <a:r>
              <a:rPr sz="1100" i="1" spc="-24" dirty="0" smtClean="0">
                <a:latin typeface="Verdana"/>
                <a:cs typeface="Verdana"/>
              </a:rPr>
              <a:t> </a:t>
            </a:r>
            <a:r>
              <a:rPr sz="1100" i="1" spc="0" dirty="0" smtClean="0">
                <a:latin typeface="Verdana"/>
                <a:cs typeface="Verdana"/>
              </a:rPr>
              <a:t>Sá</a:t>
            </a:r>
            <a:r>
              <a:rPr sz="1100" i="1" spc="-4" dirty="0" smtClean="0">
                <a:latin typeface="Verdana"/>
                <a:cs typeface="Verdana"/>
              </a:rPr>
              <a:t>n</a:t>
            </a:r>
            <a:r>
              <a:rPr sz="1100" i="1" spc="0" dirty="0" smtClean="0">
                <a:latin typeface="Verdana"/>
                <a:cs typeface="Verdana"/>
              </a:rPr>
              <a:t>chez </a:t>
            </a:r>
            <a:r>
              <a:rPr sz="1100" i="1" spc="-4" dirty="0" smtClean="0">
                <a:latin typeface="Verdana"/>
                <a:cs typeface="Verdana"/>
              </a:rPr>
              <a:t>Paya</a:t>
            </a:r>
            <a:r>
              <a:rPr sz="1100" i="1" spc="0" dirty="0" smtClean="0">
                <a:latin typeface="Verdana"/>
                <a:cs typeface="Verdana"/>
              </a:rPr>
              <a:t>no </a:t>
            </a:r>
            <a:r>
              <a:rPr sz="1100" spc="4" dirty="0" smtClean="0">
                <a:latin typeface="Verdana"/>
                <a:cs typeface="Verdana"/>
                <a:hlinkClick r:id="rId3"/>
              </a:rPr>
              <a:t>j</a:t>
            </a:r>
            <a:r>
              <a:rPr sz="1100" spc="0" dirty="0" smtClean="0">
                <a:latin typeface="Verdana"/>
                <a:cs typeface="Verdana"/>
                <a:hlinkClick r:id="rId3"/>
              </a:rPr>
              <a:t>sa</a:t>
            </a:r>
            <a:r>
              <a:rPr sz="1100" spc="-4" dirty="0" smtClean="0">
                <a:latin typeface="Verdana"/>
                <a:cs typeface="Verdana"/>
                <a:hlinkClick r:id="rId3"/>
              </a:rPr>
              <a:t>n</a:t>
            </a:r>
            <a:r>
              <a:rPr sz="1100" spc="0" dirty="0" smtClean="0">
                <a:latin typeface="Verdana"/>
                <a:cs typeface="Verdana"/>
                <a:hlinkClick r:id="rId3"/>
              </a:rPr>
              <a:t>che</a:t>
            </a:r>
            <a:r>
              <a:rPr sz="1100" spc="-4" dirty="0" smtClean="0">
                <a:latin typeface="Verdana"/>
                <a:cs typeface="Verdana"/>
                <a:hlinkClick r:id="rId3"/>
              </a:rPr>
              <a:t>z</a:t>
            </a:r>
            <a:r>
              <a:rPr sz="1100" spc="0" dirty="0" smtClean="0">
                <a:latin typeface="Verdana"/>
                <a:cs typeface="Verdana"/>
                <a:hlinkClick r:id="rId3"/>
              </a:rPr>
              <a:t>@</a:t>
            </a:r>
            <a:r>
              <a:rPr sz="1100" spc="-4" dirty="0" smtClean="0">
                <a:latin typeface="Verdana"/>
                <a:cs typeface="Verdana"/>
                <a:hlinkClick r:id="rId3"/>
              </a:rPr>
              <a:t>m</a:t>
            </a:r>
            <a:r>
              <a:rPr sz="1100" spc="-14" dirty="0" smtClean="0">
                <a:latin typeface="Verdana"/>
                <a:cs typeface="Verdana"/>
                <a:hlinkClick r:id="rId3"/>
              </a:rPr>
              <a:t>i</a:t>
            </a:r>
            <a:r>
              <a:rPr sz="1100" spc="0" dirty="0" smtClean="0">
                <a:latin typeface="Verdana"/>
                <a:cs typeface="Verdana"/>
                <a:hlinkClick r:id="rId3"/>
              </a:rPr>
              <a:t>p</a:t>
            </a:r>
            <a:r>
              <a:rPr sz="1100" spc="-4" dirty="0" smtClean="0">
                <a:latin typeface="Verdana"/>
                <a:cs typeface="Verdana"/>
                <a:hlinkClick r:id="rId3"/>
              </a:rPr>
              <a:t>.g</a:t>
            </a:r>
            <a:r>
              <a:rPr sz="1100" spc="0" dirty="0" smtClean="0">
                <a:latin typeface="Verdana"/>
                <a:cs typeface="Verdana"/>
                <a:hlinkClick r:id="rId3"/>
              </a:rPr>
              <a:t>ob</a:t>
            </a:r>
            <a:r>
              <a:rPr sz="1100" spc="-4" dirty="0" smtClean="0">
                <a:latin typeface="Verdana"/>
                <a:cs typeface="Verdana"/>
                <a:hlinkClick r:id="rId3"/>
              </a:rPr>
              <a:t>.do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381" y="7501093"/>
            <a:ext cx="125932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Área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espons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ab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6105" y="7501093"/>
            <a:ext cx="2413421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ec</a:t>
            </a:r>
            <a:r>
              <a:rPr sz="1100" spc="4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Co</a:t>
            </a:r>
            <a:r>
              <a:rPr sz="1100" spc="-4" dirty="0" smtClean="0">
                <a:latin typeface="Verdana"/>
                <a:cs typeface="Verdana"/>
              </a:rPr>
              <a:t>n</a:t>
            </a:r>
            <a:r>
              <a:rPr sz="1100" spc="0" dirty="0" smtClean="0">
                <a:latin typeface="Verdana"/>
                <a:cs typeface="Verdana"/>
              </a:rPr>
              <a:t>t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ol y</a:t>
            </a:r>
            <a:r>
              <a:rPr sz="1100" spc="-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Reg</a:t>
            </a:r>
            <a:r>
              <a:rPr sz="1100" spc="-4" dirty="0" smtClean="0">
                <a:latin typeface="Verdana"/>
                <a:cs typeface="Verdana"/>
              </a:rPr>
              <a:t>u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1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de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latin typeface="Verdana"/>
                <a:cs typeface="Verdana"/>
              </a:rPr>
              <a:t>Beb</a:t>
            </a:r>
            <a:r>
              <a:rPr sz="1650" spc="-14" baseline="-2493" dirty="0" smtClean="0">
                <a:latin typeface="Verdana"/>
                <a:cs typeface="Verdana"/>
              </a:rPr>
              <a:t>i</a:t>
            </a:r>
            <a:r>
              <a:rPr sz="1650" spc="-4" baseline="-2493" dirty="0" smtClean="0">
                <a:latin typeface="Verdana"/>
                <a:cs typeface="Verdana"/>
              </a:rPr>
              <a:t>da</a:t>
            </a:r>
            <a:r>
              <a:rPr sz="1650" spc="0" baseline="-2493" dirty="0" smtClean="0">
                <a:latin typeface="Verdana"/>
                <a:cs typeface="Verdana"/>
              </a:rPr>
              <a:t>s</a:t>
            </a:r>
            <a:r>
              <a:rPr sz="1650" spc="9" baseline="-2493" dirty="0" smtClean="0">
                <a:latin typeface="Verdana"/>
                <a:cs typeface="Verdana"/>
              </a:rPr>
              <a:t> </a:t>
            </a:r>
            <a:r>
              <a:rPr sz="1650" spc="0" baseline="-2493" dirty="0" smtClean="0">
                <a:latin typeface="Verdana"/>
                <a:cs typeface="Verdana"/>
              </a:rPr>
              <a:t>A</a:t>
            </a:r>
            <a:r>
              <a:rPr sz="1650" spc="-14" baseline="-2493" dirty="0" smtClean="0">
                <a:latin typeface="Verdana"/>
                <a:cs typeface="Verdana"/>
              </a:rPr>
              <a:t>l</a:t>
            </a:r>
            <a:r>
              <a:rPr sz="1650" spc="0" baseline="-2493" dirty="0" smtClean="0">
                <a:latin typeface="Verdana"/>
                <a:cs typeface="Verdana"/>
              </a:rPr>
              <a:t>cohó</a:t>
            </a:r>
            <a:r>
              <a:rPr sz="1650" spc="-14" baseline="-2493" dirty="0" smtClean="0">
                <a:latin typeface="Verdana"/>
                <a:cs typeface="Verdana"/>
              </a:rPr>
              <a:t>li</a:t>
            </a:r>
            <a:r>
              <a:rPr sz="1650" spc="0" baseline="-2493" dirty="0" smtClean="0">
                <a:latin typeface="Verdana"/>
                <a:cs typeface="Verdana"/>
              </a:rPr>
              <a:t>cas</a:t>
            </a:r>
            <a:r>
              <a:rPr sz="1650" spc="9" baseline="-2493" dirty="0" smtClean="0">
                <a:latin typeface="Verdana"/>
                <a:cs typeface="Verdana"/>
              </a:rPr>
              <a:t> </a:t>
            </a:r>
            <a:r>
              <a:rPr sz="1650" spc="0" baseline="-2493" dirty="0" smtClean="0">
                <a:latin typeface="Verdana"/>
                <a:cs typeface="Verdana"/>
              </a:rPr>
              <a:t>(C</a:t>
            </a:r>
            <a:r>
              <a:rPr sz="1650" spc="-4" baseline="-2493" dirty="0" smtClean="0">
                <a:latin typeface="Verdana"/>
                <a:cs typeface="Verdana"/>
              </a:rPr>
              <a:t>O</a:t>
            </a:r>
            <a:r>
              <a:rPr sz="1650" spc="0" baseline="-2493" dirty="0" smtClean="0">
                <a:latin typeface="Verdana"/>
                <a:cs typeface="Verdana"/>
              </a:rPr>
              <a:t>BA</a:t>
            </a:r>
            <a:r>
              <a:rPr sz="1650" spc="4" baseline="-2493" dirty="0" smtClean="0">
                <a:latin typeface="Verdana"/>
                <a:cs typeface="Verdana"/>
              </a:rPr>
              <a:t>)</a:t>
            </a:r>
            <a:r>
              <a:rPr sz="1650" spc="0" baseline="-2493" dirty="0" smtClean="0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9894" y="8713048"/>
            <a:ext cx="35576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D</a:t>
            </a:r>
            <a:r>
              <a:rPr sz="900" spc="0" dirty="0" smtClean="0">
                <a:latin typeface="Verdana"/>
                <a:cs typeface="Verdana"/>
              </a:rPr>
              <a:t>PyD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87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7763" y="2339336"/>
            <a:ext cx="1058610" cy="492438"/>
          </a:xfrm>
          <a:custGeom>
            <a:avLst/>
            <a:gdLst/>
            <a:ahLst/>
            <a:cxnLst/>
            <a:rect l="l" t="t" r="r" b="b"/>
            <a:pathLst>
              <a:path w="1058610" h="492438">
                <a:moveTo>
                  <a:pt x="1058609" y="8354"/>
                </a:moveTo>
                <a:lnTo>
                  <a:pt x="6043" y="8354"/>
                </a:lnTo>
                <a:lnTo>
                  <a:pt x="6043" y="492438"/>
                </a:lnTo>
                <a:lnTo>
                  <a:pt x="1058610" y="492438"/>
                </a:lnTo>
                <a:lnTo>
                  <a:pt x="1058609" y="8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80546" y="2339336"/>
            <a:ext cx="798510" cy="492438"/>
          </a:xfrm>
          <a:custGeom>
            <a:avLst/>
            <a:gdLst/>
            <a:ahLst/>
            <a:cxnLst/>
            <a:rect l="l" t="t" r="r" b="b"/>
            <a:pathLst>
              <a:path w="798510" h="492438">
                <a:moveTo>
                  <a:pt x="798510" y="8354"/>
                </a:moveTo>
                <a:lnTo>
                  <a:pt x="0" y="8354"/>
                </a:lnTo>
                <a:lnTo>
                  <a:pt x="0" y="492438"/>
                </a:lnTo>
                <a:lnTo>
                  <a:pt x="798510" y="492438"/>
                </a:lnTo>
                <a:lnTo>
                  <a:pt x="798510" y="8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03229" y="2339336"/>
            <a:ext cx="798308" cy="492438"/>
          </a:xfrm>
          <a:custGeom>
            <a:avLst/>
            <a:gdLst/>
            <a:ahLst/>
            <a:cxnLst/>
            <a:rect l="l" t="t" r="r" b="b"/>
            <a:pathLst>
              <a:path w="798308" h="492438">
                <a:moveTo>
                  <a:pt x="798308" y="8354"/>
                </a:moveTo>
                <a:lnTo>
                  <a:pt x="0" y="8354"/>
                </a:lnTo>
                <a:lnTo>
                  <a:pt x="0" y="492438"/>
                </a:lnTo>
                <a:lnTo>
                  <a:pt x="798308" y="492438"/>
                </a:lnTo>
                <a:lnTo>
                  <a:pt x="798308" y="8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25912" y="2339336"/>
            <a:ext cx="798308" cy="492438"/>
          </a:xfrm>
          <a:custGeom>
            <a:avLst/>
            <a:gdLst/>
            <a:ahLst/>
            <a:cxnLst/>
            <a:rect l="l" t="t" r="r" b="b"/>
            <a:pathLst>
              <a:path w="798308" h="492438">
                <a:moveTo>
                  <a:pt x="798308" y="8354"/>
                </a:moveTo>
                <a:lnTo>
                  <a:pt x="0" y="8354"/>
                </a:lnTo>
                <a:lnTo>
                  <a:pt x="0" y="492438"/>
                </a:lnTo>
                <a:lnTo>
                  <a:pt x="798308" y="492438"/>
                </a:lnTo>
                <a:lnTo>
                  <a:pt x="798308" y="8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48353" y="2339336"/>
            <a:ext cx="798510" cy="492438"/>
          </a:xfrm>
          <a:custGeom>
            <a:avLst/>
            <a:gdLst/>
            <a:ahLst/>
            <a:cxnLst/>
            <a:rect l="l" t="t" r="r" b="b"/>
            <a:pathLst>
              <a:path w="798510" h="492438">
                <a:moveTo>
                  <a:pt x="798510" y="8354"/>
                </a:moveTo>
                <a:lnTo>
                  <a:pt x="0" y="8354"/>
                </a:lnTo>
                <a:lnTo>
                  <a:pt x="0" y="492438"/>
                </a:lnTo>
                <a:lnTo>
                  <a:pt x="798510" y="492438"/>
                </a:lnTo>
                <a:lnTo>
                  <a:pt x="798510" y="8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71036" y="2339336"/>
            <a:ext cx="798510" cy="492438"/>
          </a:xfrm>
          <a:custGeom>
            <a:avLst/>
            <a:gdLst/>
            <a:ahLst/>
            <a:cxnLst/>
            <a:rect l="l" t="t" r="r" b="b"/>
            <a:pathLst>
              <a:path w="798510" h="492438">
                <a:moveTo>
                  <a:pt x="798510" y="8354"/>
                </a:moveTo>
                <a:lnTo>
                  <a:pt x="0" y="8354"/>
                </a:lnTo>
                <a:lnTo>
                  <a:pt x="0" y="492438"/>
                </a:lnTo>
                <a:lnTo>
                  <a:pt x="798510" y="492438"/>
                </a:lnTo>
                <a:lnTo>
                  <a:pt x="798510" y="8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93719" y="2339336"/>
            <a:ext cx="822682" cy="492438"/>
          </a:xfrm>
          <a:custGeom>
            <a:avLst/>
            <a:gdLst/>
            <a:ahLst/>
            <a:cxnLst/>
            <a:rect l="l" t="t" r="r" b="b"/>
            <a:pathLst>
              <a:path w="822682" h="492438">
                <a:moveTo>
                  <a:pt x="822682" y="8354"/>
                </a:moveTo>
                <a:lnTo>
                  <a:pt x="0" y="8354"/>
                </a:lnTo>
                <a:lnTo>
                  <a:pt x="0" y="492438"/>
                </a:lnTo>
                <a:lnTo>
                  <a:pt x="822682" y="492438"/>
                </a:lnTo>
                <a:lnTo>
                  <a:pt x="822682" y="8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7763" y="2865306"/>
            <a:ext cx="1058610" cy="350554"/>
          </a:xfrm>
          <a:custGeom>
            <a:avLst/>
            <a:gdLst/>
            <a:ahLst/>
            <a:cxnLst/>
            <a:rect l="l" t="t" r="r" b="b"/>
            <a:pathLst>
              <a:path w="1058610" h="350554">
                <a:moveTo>
                  <a:pt x="1058609" y="0"/>
                </a:moveTo>
                <a:lnTo>
                  <a:pt x="6043" y="0"/>
                </a:lnTo>
                <a:lnTo>
                  <a:pt x="6043" y="350554"/>
                </a:lnTo>
                <a:lnTo>
                  <a:pt x="1058610" y="350554"/>
                </a:lnTo>
                <a:lnTo>
                  <a:pt x="1058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80546" y="2865306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03229" y="2865306"/>
            <a:ext cx="798308" cy="350554"/>
          </a:xfrm>
          <a:custGeom>
            <a:avLst/>
            <a:gdLst/>
            <a:ahLst/>
            <a:cxnLst/>
            <a:rect l="l" t="t" r="r" b="b"/>
            <a:pathLst>
              <a:path w="798308" h="350554">
                <a:moveTo>
                  <a:pt x="0" y="350554"/>
                </a:moveTo>
                <a:lnTo>
                  <a:pt x="798308" y="350554"/>
                </a:lnTo>
                <a:lnTo>
                  <a:pt x="798308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25912" y="2865306"/>
            <a:ext cx="798308" cy="350554"/>
          </a:xfrm>
          <a:custGeom>
            <a:avLst/>
            <a:gdLst/>
            <a:ahLst/>
            <a:cxnLst/>
            <a:rect l="l" t="t" r="r" b="b"/>
            <a:pathLst>
              <a:path w="798308" h="350554">
                <a:moveTo>
                  <a:pt x="0" y="350554"/>
                </a:moveTo>
                <a:lnTo>
                  <a:pt x="798308" y="350554"/>
                </a:lnTo>
                <a:lnTo>
                  <a:pt x="798308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48353" y="2865306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71036" y="2865306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93719" y="2865306"/>
            <a:ext cx="822682" cy="350554"/>
          </a:xfrm>
          <a:custGeom>
            <a:avLst/>
            <a:gdLst/>
            <a:ahLst/>
            <a:cxnLst/>
            <a:rect l="l" t="t" r="r" b="b"/>
            <a:pathLst>
              <a:path w="822682" h="350554">
                <a:moveTo>
                  <a:pt x="0" y="350554"/>
                </a:moveTo>
                <a:lnTo>
                  <a:pt x="822682" y="350554"/>
                </a:lnTo>
                <a:lnTo>
                  <a:pt x="822682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97763" y="3249435"/>
            <a:ext cx="1058610" cy="350554"/>
          </a:xfrm>
          <a:custGeom>
            <a:avLst/>
            <a:gdLst/>
            <a:ahLst/>
            <a:cxnLst/>
            <a:rect l="l" t="t" r="r" b="b"/>
            <a:pathLst>
              <a:path w="1058610" h="350554">
                <a:moveTo>
                  <a:pt x="1058609" y="0"/>
                </a:moveTo>
                <a:lnTo>
                  <a:pt x="6043" y="0"/>
                </a:lnTo>
                <a:lnTo>
                  <a:pt x="6043" y="350554"/>
                </a:lnTo>
                <a:lnTo>
                  <a:pt x="1058610" y="350554"/>
                </a:lnTo>
                <a:lnTo>
                  <a:pt x="1058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80546" y="3249435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03229" y="3249435"/>
            <a:ext cx="798308" cy="350554"/>
          </a:xfrm>
          <a:custGeom>
            <a:avLst/>
            <a:gdLst/>
            <a:ahLst/>
            <a:cxnLst/>
            <a:rect l="l" t="t" r="r" b="b"/>
            <a:pathLst>
              <a:path w="798308" h="350554">
                <a:moveTo>
                  <a:pt x="0" y="350554"/>
                </a:moveTo>
                <a:lnTo>
                  <a:pt x="798308" y="350554"/>
                </a:lnTo>
                <a:lnTo>
                  <a:pt x="798308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25912" y="3249436"/>
            <a:ext cx="798308" cy="350554"/>
          </a:xfrm>
          <a:custGeom>
            <a:avLst/>
            <a:gdLst/>
            <a:ahLst/>
            <a:cxnLst/>
            <a:rect l="l" t="t" r="r" b="b"/>
            <a:pathLst>
              <a:path w="798308" h="350554">
                <a:moveTo>
                  <a:pt x="0" y="350554"/>
                </a:moveTo>
                <a:lnTo>
                  <a:pt x="798308" y="350554"/>
                </a:lnTo>
                <a:lnTo>
                  <a:pt x="798308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48353" y="3249436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71036" y="3249436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593719" y="3249436"/>
            <a:ext cx="822682" cy="350554"/>
          </a:xfrm>
          <a:custGeom>
            <a:avLst/>
            <a:gdLst/>
            <a:ahLst/>
            <a:cxnLst/>
            <a:rect l="l" t="t" r="r" b="b"/>
            <a:pathLst>
              <a:path w="822682" h="350554">
                <a:moveTo>
                  <a:pt x="0" y="350554"/>
                </a:moveTo>
                <a:lnTo>
                  <a:pt x="822682" y="350554"/>
                </a:lnTo>
                <a:lnTo>
                  <a:pt x="822682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7763" y="3633244"/>
            <a:ext cx="1058610" cy="350831"/>
          </a:xfrm>
          <a:custGeom>
            <a:avLst/>
            <a:gdLst/>
            <a:ahLst/>
            <a:cxnLst/>
            <a:rect l="l" t="t" r="r" b="b"/>
            <a:pathLst>
              <a:path w="1058610" h="350831">
                <a:moveTo>
                  <a:pt x="1058609" y="0"/>
                </a:moveTo>
                <a:lnTo>
                  <a:pt x="6043" y="0"/>
                </a:lnTo>
                <a:lnTo>
                  <a:pt x="6043" y="350831"/>
                </a:lnTo>
                <a:lnTo>
                  <a:pt x="1058610" y="350831"/>
                </a:lnTo>
                <a:lnTo>
                  <a:pt x="1058609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80546" y="3633244"/>
            <a:ext cx="798510" cy="350831"/>
          </a:xfrm>
          <a:custGeom>
            <a:avLst/>
            <a:gdLst/>
            <a:ahLst/>
            <a:cxnLst/>
            <a:rect l="l" t="t" r="r" b="b"/>
            <a:pathLst>
              <a:path w="798510" h="350831">
                <a:moveTo>
                  <a:pt x="0" y="350831"/>
                </a:moveTo>
                <a:lnTo>
                  <a:pt x="798510" y="350831"/>
                </a:lnTo>
                <a:lnTo>
                  <a:pt x="798510" y="0"/>
                </a:lnTo>
                <a:lnTo>
                  <a:pt x="0" y="0"/>
                </a:lnTo>
                <a:lnTo>
                  <a:pt x="0" y="350831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03229" y="3633244"/>
            <a:ext cx="798308" cy="350831"/>
          </a:xfrm>
          <a:custGeom>
            <a:avLst/>
            <a:gdLst/>
            <a:ahLst/>
            <a:cxnLst/>
            <a:rect l="l" t="t" r="r" b="b"/>
            <a:pathLst>
              <a:path w="798308" h="350831">
                <a:moveTo>
                  <a:pt x="0" y="350831"/>
                </a:moveTo>
                <a:lnTo>
                  <a:pt x="798308" y="350831"/>
                </a:lnTo>
                <a:lnTo>
                  <a:pt x="798308" y="0"/>
                </a:lnTo>
                <a:lnTo>
                  <a:pt x="0" y="0"/>
                </a:lnTo>
                <a:lnTo>
                  <a:pt x="0" y="350831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25912" y="3633244"/>
            <a:ext cx="798308" cy="350831"/>
          </a:xfrm>
          <a:custGeom>
            <a:avLst/>
            <a:gdLst/>
            <a:ahLst/>
            <a:cxnLst/>
            <a:rect l="l" t="t" r="r" b="b"/>
            <a:pathLst>
              <a:path w="798308" h="350831">
                <a:moveTo>
                  <a:pt x="0" y="350831"/>
                </a:moveTo>
                <a:lnTo>
                  <a:pt x="798308" y="350831"/>
                </a:lnTo>
                <a:lnTo>
                  <a:pt x="798308" y="0"/>
                </a:lnTo>
                <a:lnTo>
                  <a:pt x="0" y="0"/>
                </a:lnTo>
                <a:lnTo>
                  <a:pt x="0" y="350831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48353" y="3633244"/>
            <a:ext cx="798510" cy="350831"/>
          </a:xfrm>
          <a:custGeom>
            <a:avLst/>
            <a:gdLst/>
            <a:ahLst/>
            <a:cxnLst/>
            <a:rect l="l" t="t" r="r" b="b"/>
            <a:pathLst>
              <a:path w="798510" h="350831">
                <a:moveTo>
                  <a:pt x="0" y="350831"/>
                </a:moveTo>
                <a:lnTo>
                  <a:pt x="798510" y="350831"/>
                </a:lnTo>
                <a:lnTo>
                  <a:pt x="798510" y="0"/>
                </a:lnTo>
                <a:lnTo>
                  <a:pt x="0" y="0"/>
                </a:lnTo>
                <a:lnTo>
                  <a:pt x="0" y="350831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771036" y="3633244"/>
            <a:ext cx="798510" cy="350831"/>
          </a:xfrm>
          <a:custGeom>
            <a:avLst/>
            <a:gdLst/>
            <a:ahLst/>
            <a:cxnLst/>
            <a:rect l="l" t="t" r="r" b="b"/>
            <a:pathLst>
              <a:path w="798510" h="350831">
                <a:moveTo>
                  <a:pt x="0" y="350831"/>
                </a:moveTo>
                <a:lnTo>
                  <a:pt x="798510" y="350831"/>
                </a:lnTo>
                <a:lnTo>
                  <a:pt x="798510" y="0"/>
                </a:lnTo>
                <a:lnTo>
                  <a:pt x="0" y="0"/>
                </a:lnTo>
                <a:lnTo>
                  <a:pt x="0" y="350831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593719" y="3633244"/>
            <a:ext cx="822682" cy="350831"/>
          </a:xfrm>
          <a:custGeom>
            <a:avLst/>
            <a:gdLst/>
            <a:ahLst/>
            <a:cxnLst/>
            <a:rect l="l" t="t" r="r" b="b"/>
            <a:pathLst>
              <a:path w="822682" h="350831">
                <a:moveTo>
                  <a:pt x="0" y="350831"/>
                </a:moveTo>
                <a:lnTo>
                  <a:pt x="822682" y="350831"/>
                </a:lnTo>
                <a:lnTo>
                  <a:pt x="822682" y="0"/>
                </a:lnTo>
                <a:lnTo>
                  <a:pt x="0" y="0"/>
                </a:lnTo>
                <a:lnTo>
                  <a:pt x="0" y="350831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97763" y="4017325"/>
            <a:ext cx="1058610" cy="350554"/>
          </a:xfrm>
          <a:custGeom>
            <a:avLst/>
            <a:gdLst/>
            <a:ahLst/>
            <a:cxnLst/>
            <a:rect l="l" t="t" r="r" b="b"/>
            <a:pathLst>
              <a:path w="1058610" h="350554">
                <a:moveTo>
                  <a:pt x="1058609" y="0"/>
                </a:moveTo>
                <a:lnTo>
                  <a:pt x="6043" y="0"/>
                </a:lnTo>
                <a:lnTo>
                  <a:pt x="6043" y="350554"/>
                </a:lnTo>
                <a:lnTo>
                  <a:pt x="1058610" y="350554"/>
                </a:lnTo>
                <a:lnTo>
                  <a:pt x="1058609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480546" y="4017325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03229" y="4017325"/>
            <a:ext cx="798308" cy="350554"/>
          </a:xfrm>
          <a:custGeom>
            <a:avLst/>
            <a:gdLst/>
            <a:ahLst/>
            <a:cxnLst/>
            <a:rect l="l" t="t" r="r" b="b"/>
            <a:pathLst>
              <a:path w="798308" h="350554">
                <a:moveTo>
                  <a:pt x="0" y="350554"/>
                </a:moveTo>
                <a:lnTo>
                  <a:pt x="798308" y="350554"/>
                </a:lnTo>
                <a:lnTo>
                  <a:pt x="798308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25912" y="4017325"/>
            <a:ext cx="798308" cy="350554"/>
          </a:xfrm>
          <a:custGeom>
            <a:avLst/>
            <a:gdLst/>
            <a:ahLst/>
            <a:cxnLst/>
            <a:rect l="l" t="t" r="r" b="b"/>
            <a:pathLst>
              <a:path w="798308" h="350554">
                <a:moveTo>
                  <a:pt x="0" y="350554"/>
                </a:moveTo>
                <a:lnTo>
                  <a:pt x="798308" y="350554"/>
                </a:lnTo>
                <a:lnTo>
                  <a:pt x="798308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48353" y="4017325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771036" y="4017325"/>
            <a:ext cx="798510" cy="350554"/>
          </a:xfrm>
          <a:custGeom>
            <a:avLst/>
            <a:gdLst/>
            <a:ahLst/>
            <a:cxnLst/>
            <a:rect l="l" t="t" r="r" b="b"/>
            <a:pathLst>
              <a:path w="798510" h="350554">
                <a:moveTo>
                  <a:pt x="0" y="350554"/>
                </a:moveTo>
                <a:lnTo>
                  <a:pt x="798510" y="350554"/>
                </a:lnTo>
                <a:lnTo>
                  <a:pt x="798510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593719" y="4017326"/>
            <a:ext cx="822682" cy="350554"/>
          </a:xfrm>
          <a:custGeom>
            <a:avLst/>
            <a:gdLst/>
            <a:ahLst/>
            <a:cxnLst/>
            <a:rect l="l" t="t" r="r" b="b"/>
            <a:pathLst>
              <a:path w="822682" h="350554">
                <a:moveTo>
                  <a:pt x="0" y="350554"/>
                </a:moveTo>
                <a:lnTo>
                  <a:pt x="822682" y="350554"/>
                </a:lnTo>
                <a:lnTo>
                  <a:pt x="822682" y="0"/>
                </a:lnTo>
                <a:lnTo>
                  <a:pt x="0" y="0"/>
                </a:lnTo>
                <a:lnTo>
                  <a:pt x="0" y="350554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7764" y="4776216"/>
            <a:ext cx="3041904" cy="2346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85388" y="4783836"/>
            <a:ext cx="2965704" cy="23393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82765" marR="497523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3320" y="969483"/>
            <a:ext cx="54788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DIR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IÓN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ON</a:t>
            </a:r>
            <a:r>
              <a:rPr sz="1100" b="1" spc="9" dirty="0" smtClean="0">
                <a:solidFill>
                  <a:srgbClr val="1F4E78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ROL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X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P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NDIO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 B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BID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 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OHO</a:t>
            </a:r>
            <a:r>
              <a:rPr sz="1100" b="1" spc="9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AS</a:t>
            </a:r>
            <a:r>
              <a:rPr sz="1100" b="1" spc="-14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(</a:t>
            </a:r>
            <a:r>
              <a:rPr sz="1100" b="1" spc="9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OBA)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94689" y="1362040"/>
            <a:ext cx="5192233" cy="677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9945" marR="443703"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INFR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NES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EST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BLE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IENTOS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 marL="1056309" marR="1058501" algn="ctr">
              <a:lnSpc>
                <a:spcPts val="1320"/>
              </a:lnSpc>
              <a:spcBef>
                <a:spcPts val="3"/>
              </a:spcBef>
            </a:pP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X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NDIO</a:t>
            </a:r>
            <a:r>
              <a:rPr sz="1650" b="1" spc="-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DE B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BID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 A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OHO</a:t>
            </a:r>
            <a:r>
              <a:rPr sz="1650" b="1" spc="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AS</a:t>
            </a:r>
            <a:endParaRPr sz="1100">
              <a:latin typeface="Verdana"/>
              <a:cs typeface="Verdana"/>
            </a:endParaRPr>
          </a:p>
          <a:p>
            <a:pPr algn="ctr">
              <a:lnSpc>
                <a:spcPts val="1320"/>
              </a:lnSpc>
            </a:pP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(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OR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V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650" b="1" spc="-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RE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-2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308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-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06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)</a:t>
            </a:r>
            <a:r>
              <a:rPr sz="1650" b="1" spc="3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OR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ME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,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650" b="1" spc="-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RE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  <a:p>
            <a:pPr marL="1487855" marR="1495310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-DI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-44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5894" y="7587797"/>
            <a:ext cx="48903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Se </a:t>
            </a:r>
            <a:r>
              <a:rPr sz="1050" spc="16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vó </a:t>
            </a:r>
            <a:r>
              <a:rPr sz="1050" spc="175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</a:t>
            </a:r>
            <a:r>
              <a:rPr sz="1050" spc="0" dirty="0" smtClean="0">
                <a:latin typeface="Verdana"/>
                <a:cs typeface="Verdana"/>
              </a:rPr>
              <a:t>ue </a:t>
            </a:r>
            <a:r>
              <a:rPr sz="1050" spc="16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pa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 </a:t>
            </a:r>
            <a:r>
              <a:rPr sz="1050" spc="17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17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 </a:t>
            </a:r>
            <a:r>
              <a:rPr sz="1050" spc="16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se </a:t>
            </a:r>
            <a:r>
              <a:rPr sz="1050" spc="16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g</a:t>
            </a:r>
            <a:r>
              <a:rPr sz="1050" spc="0" dirty="0" smtClean="0">
                <a:latin typeface="Verdana"/>
                <a:cs typeface="Verdana"/>
              </a:rPr>
              <a:t>is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 </a:t>
            </a:r>
            <a:r>
              <a:rPr sz="1050" spc="16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1</a:t>
            </a:r>
            <a:r>
              <a:rPr sz="1050" spc="-9" dirty="0" smtClean="0">
                <a:latin typeface="Verdana"/>
                <a:cs typeface="Verdana"/>
              </a:rPr>
              <a:t>8</a:t>
            </a:r>
            <a:r>
              <a:rPr sz="1050" spc="0" dirty="0" smtClean="0">
                <a:latin typeface="Verdana"/>
                <a:cs typeface="Verdana"/>
              </a:rPr>
              <a:t>9 </a:t>
            </a:r>
            <a:r>
              <a:rPr sz="1050" spc="17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in</a:t>
            </a:r>
            <a:r>
              <a:rPr sz="1050" spc="-9" dirty="0" smtClean="0">
                <a:latin typeface="Verdana"/>
                <a:cs typeface="Verdana"/>
              </a:rPr>
              <a:t>f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9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37759" y="7587797"/>
            <a:ext cx="73077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as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38113" y="7587797"/>
            <a:ext cx="126062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a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5894" y="7747817"/>
            <a:ext cx="5890677" cy="473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9" dirty="0" smtClean="0">
                <a:latin typeface="Verdana"/>
                <a:cs typeface="Verdana"/>
              </a:rPr>
              <a:t>b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ci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por 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in</a:t>
            </a:r>
            <a:r>
              <a:rPr sz="1050" spc="-9" dirty="0" smtClean="0">
                <a:latin typeface="Verdana"/>
                <a:cs typeface="Verdana"/>
              </a:rPr>
              <a:t>cu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pl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ec</a:t>
            </a:r>
            <a:r>
              <a:rPr sz="1050" spc="9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30</a:t>
            </a:r>
            <a:r>
              <a:rPr sz="1050" spc="0" dirty="0" smtClean="0">
                <a:latin typeface="Verdana"/>
                <a:cs typeface="Verdana"/>
              </a:rPr>
              <a:t>8</a:t>
            </a:r>
            <a:r>
              <a:rPr sz="1050" spc="-9" dirty="0" smtClean="0">
                <a:latin typeface="Verdana"/>
                <a:cs typeface="Verdana"/>
              </a:rPr>
              <a:t>-0</a:t>
            </a:r>
            <a:r>
              <a:rPr sz="1050" spc="0" dirty="0" smtClean="0">
                <a:latin typeface="Verdana"/>
                <a:cs typeface="Verdana"/>
              </a:rPr>
              <a:t>6, </a:t>
            </a:r>
            <a:r>
              <a:rPr sz="1050" spc="22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 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</a:t>
            </a:r>
            <a:r>
              <a:rPr sz="1050" spc="-9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0" dirty="0" smtClean="0">
                <a:latin typeface="Verdana"/>
                <a:cs typeface="Verdana"/>
              </a:rPr>
              <a:t>aje</a:t>
            </a:r>
            <a:endParaRPr sz="1050">
              <a:latin typeface="Verdana"/>
              <a:cs typeface="Verdana"/>
            </a:endParaRPr>
          </a:p>
          <a:p>
            <a:pPr marL="12700" marR="10967">
              <a:lnSpc>
                <a:spcPts val="1210"/>
              </a:lnSpc>
              <a:spcBef>
                <a:spcPts val="70"/>
              </a:spcBef>
            </a:pP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nde</a:t>
            </a:r>
            <a:r>
              <a:rPr sz="1050" spc="35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36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35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35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oc</a:t>
            </a:r>
            <a:r>
              <a:rPr sz="1050" spc="-4" dirty="0" smtClean="0">
                <a:latin typeface="Verdana"/>
                <a:cs typeface="Verdana"/>
              </a:rPr>
              <a:t>tu</a:t>
            </a:r>
            <a:r>
              <a:rPr sz="1050" spc="4" dirty="0" smtClean="0">
                <a:latin typeface="Verdana"/>
                <a:cs typeface="Verdana"/>
              </a:rPr>
              <a:t>br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36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48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.</a:t>
            </a:r>
            <a:r>
              <a:rPr sz="1050" spc="35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9" dirty="0" smtClean="0">
                <a:latin typeface="Verdana"/>
                <a:cs typeface="Verdana"/>
              </a:rPr>
              <a:t>an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35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go</a:t>
            </a:r>
            <a:r>
              <a:rPr sz="1050" spc="36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y</a:t>
            </a:r>
            <a:r>
              <a:rPr sz="1050" spc="36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36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Dis</a:t>
            </a:r>
            <a:r>
              <a:rPr sz="1050" spc="4" dirty="0" smtClean="0">
                <a:latin typeface="Verdana"/>
                <a:cs typeface="Verdana"/>
              </a:rPr>
              <a:t>tr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36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al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fl</a:t>
            </a:r>
            <a:r>
              <a:rPr sz="1050" spc="-4" dirty="0" smtClean="0">
                <a:latin typeface="Verdana"/>
                <a:cs typeface="Verdana"/>
              </a:rPr>
              <a:t>ej</a:t>
            </a:r>
            <a:r>
              <a:rPr sz="1050" spc="0" dirty="0" smtClean="0">
                <a:latin typeface="Verdana"/>
                <a:cs typeface="Verdana"/>
              </a:rPr>
              <a:t>an las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id</a:t>
            </a:r>
            <a:r>
              <a:rPr sz="1050" spc="-9" dirty="0" smtClean="0">
                <a:latin typeface="Verdana"/>
                <a:cs typeface="Verdana"/>
              </a:rPr>
              <a:t>ad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25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 s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ncion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25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120</a:t>
            </a:r>
            <a:r>
              <a:rPr sz="1050" spc="-2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y</a:t>
            </a:r>
            <a:r>
              <a:rPr sz="1050" spc="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34</a:t>
            </a:r>
            <a:r>
              <a:rPr sz="1050" spc="-1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iva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0" dirty="0" smtClean="0">
                <a:latin typeface="Verdana"/>
                <a:cs typeface="Verdana"/>
              </a:rPr>
              <a:t>e.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44742" y="8925259"/>
            <a:ext cx="21613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i="1" spc="0" dirty="0" smtClean="0">
                <a:latin typeface="Verdana"/>
                <a:cs typeface="Verdana"/>
              </a:rPr>
              <a:t>18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3807" y="2347690"/>
            <a:ext cx="1064653" cy="48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388623" marR="404601" algn="ctr">
              <a:lnSpc>
                <a:spcPct val="101277"/>
              </a:lnSpc>
            </a:pPr>
            <a:r>
              <a:rPr sz="1050" b="1" spc="-9" dirty="0" smtClean="0">
                <a:latin typeface="Verdana"/>
                <a:cs typeface="Verdana"/>
              </a:rPr>
              <a:t>M</a:t>
            </a:r>
            <a:r>
              <a:rPr sz="1050" b="1" spc="0" dirty="0" smtClean="0">
                <a:latin typeface="Verdana"/>
                <a:cs typeface="Verdana"/>
              </a:rPr>
              <a:t>ES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68460" y="2347690"/>
            <a:ext cx="822682" cy="48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127068" marR="102020" indent="12086">
              <a:lnSpc>
                <a:spcPct val="104417"/>
              </a:lnSpc>
            </a:pPr>
            <a:r>
              <a:rPr sz="1050" b="1" spc="-14" dirty="0" smtClean="0">
                <a:latin typeface="Verdana"/>
                <a:cs typeface="Verdana"/>
              </a:rPr>
              <a:t>D</a:t>
            </a:r>
            <a:r>
              <a:rPr sz="1050" b="1" spc="-34" dirty="0" smtClean="0">
                <a:latin typeface="Verdana"/>
                <a:cs typeface="Verdana"/>
              </a:rPr>
              <a:t>I</a:t>
            </a:r>
            <a:r>
              <a:rPr sz="1050" b="1" spc="-19" dirty="0" smtClean="0">
                <a:latin typeface="Verdana"/>
                <a:cs typeface="Verdana"/>
              </a:rPr>
              <a:t>S</a:t>
            </a: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19" dirty="0" smtClean="0">
                <a:latin typeface="Verdana"/>
                <a:cs typeface="Verdana"/>
              </a:rPr>
              <a:t>R</a:t>
            </a:r>
            <a:r>
              <a:rPr sz="1050" b="1" spc="-34" dirty="0" smtClean="0">
                <a:latin typeface="Verdana"/>
                <a:cs typeface="Verdana"/>
              </a:rPr>
              <a:t>I</a:t>
            </a: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0" dirty="0" smtClean="0">
                <a:latin typeface="Verdana"/>
                <a:cs typeface="Verdana"/>
              </a:rPr>
              <a:t>O </a:t>
            </a:r>
            <a:r>
              <a:rPr sz="1050" b="1" spc="-29" dirty="0" smtClean="0">
                <a:latin typeface="Verdana"/>
                <a:cs typeface="Verdana"/>
              </a:rPr>
              <a:t>N</a:t>
            </a:r>
            <a:r>
              <a:rPr sz="1050" b="1" spc="-19" dirty="0" smtClean="0">
                <a:latin typeface="Verdana"/>
                <a:cs typeface="Verdana"/>
              </a:rPr>
              <a:t>A</a:t>
            </a:r>
            <a:r>
              <a:rPr sz="1050" b="1" spc="14" dirty="0" smtClean="0">
                <a:latin typeface="Verdana"/>
                <a:cs typeface="Verdana"/>
              </a:rPr>
              <a:t>C</a:t>
            </a:r>
            <a:r>
              <a:rPr sz="1050" b="1" spc="-34" dirty="0" smtClean="0">
                <a:latin typeface="Verdana"/>
                <a:cs typeface="Verdana"/>
              </a:rPr>
              <a:t>I</a:t>
            </a:r>
            <a:r>
              <a:rPr sz="1050" b="1" spc="14" dirty="0" smtClean="0">
                <a:latin typeface="Verdana"/>
                <a:cs typeface="Verdana"/>
              </a:rPr>
              <a:t>O</a:t>
            </a:r>
            <a:r>
              <a:rPr sz="1050" b="1" spc="-29" dirty="0" smtClean="0">
                <a:latin typeface="Verdana"/>
                <a:cs typeface="Verdana"/>
              </a:rPr>
              <a:t>N</a:t>
            </a:r>
            <a:r>
              <a:rPr sz="1050" b="1" spc="-19" dirty="0" smtClean="0">
                <a:latin typeface="Verdana"/>
                <a:cs typeface="Verdana"/>
              </a:rPr>
              <a:t>A</a:t>
            </a:r>
            <a:r>
              <a:rPr sz="1050" b="1" spc="0" dirty="0" smtClean="0">
                <a:latin typeface="Verdana"/>
                <a:cs typeface="Verdana"/>
              </a:rPr>
              <a:t>L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91143" y="2347690"/>
            <a:ext cx="822582" cy="48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138913" marR="117462" indent="84846">
              <a:lnSpc>
                <a:spcPct val="104417"/>
              </a:lnSpc>
            </a:pPr>
            <a:r>
              <a:rPr sz="1050" b="1" spc="-19" dirty="0" smtClean="0">
                <a:latin typeface="Verdana"/>
                <a:cs typeface="Verdana"/>
              </a:rPr>
              <a:t>SA</a:t>
            </a:r>
            <a:r>
              <a:rPr sz="1050" b="1" spc="-29" dirty="0" smtClean="0">
                <a:latin typeface="Verdana"/>
                <a:cs typeface="Verdana"/>
              </a:rPr>
              <a:t>N</a:t>
            </a: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0" dirty="0" smtClean="0">
                <a:latin typeface="Verdana"/>
                <a:cs typeface="Verdana"/>
              </a:rPr>
              <a:t>O </a:t>
            </a:r>
            <a:r>
              <a:rPr sz="1050" b="1" spc="-14" dirty="0" smtClean="0">
                <a:latin typeface="Verdana"/>
                <a:cs typeface="Verdana"/>
              </a:rPr>
              <a:t>D</a:t>
            </a:r>
            <a:r>
              <a:rPr sz="1050" b="1" spc="14" dirty="0" smtClean="0">
                <a:latin typeface="Verdana"/>
                <a:cs typeface="Verdana"/>
              </a:rPr>
              <a:t>O</a:t>
            </a:r>
            <a:r>
              <a:rPr sz="1050" b="1" spc="-9" dirty="0" smtClean="0">
                <a:latin typeface="Verdana"/>
                <a:cs typeface="Verdana"/>
              </a:rPr>
              <a:t>M</a:t>
            </a:r>
            <a:r>
              <a:rPr sz="1050" b="1" spc="-34" dirty="0" smtClean="0">
                <a:latin typeface="Verdana"/>
                <a:cs typeface="Verdana"/>
              </a:rPr>
              <a:t>I</a:t>
            </a:r>
            <a:r>
              <a:rPr sz="1050" b="1" spc="-29" dirty="0" smtClean="0">
                <a:latin typeface="Verdana"/>
                <a:cs typeface="Verdana"/>
              </a:rPr>
              <a:t>N</a:t>
            </a:r>
            <a:r>
              <a:rPr sz="1050" b="1" spc="0" dirty="0" smtClean="0">
                <a:latin typeface="Verdana"/>
                <a:cs typeface="Verdana"/>
              </a:rPr>
              <a:t>GO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13725" y="2347690"/>
            <a:ext cx="822562" cy="48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278249" marR="166224" indent="-84766">
              <a:lnSpc>
                <a:spcPct val="104417"/>
              </a:lnSpc>
            </a:pPr>
            <a:r>
              <a:rPr sz="1050" b="1" spc="14" dirty="0" smtClean="0">
                <a:latin typeface="Verdana"/>
                <a:cs typeface="Verdana"/>
              </a:rPr>
              <a:t>R</a:t>
            </a:r>
            <a:r>
              <a:rPr sz="1050" b="1" spc="0" dirty="0" smtClean="0">
                <a:latin typeface="Verdana"/>
                <a:cs typeface="Verdana"/>
              </a:rPr>
              <a:t>EG</a:t>
            </a:r>
            <a:r>
              <a:rPr sz="1050" b="1" spc="-25" dirty="0" smtClean="0">
                <a:latin typeface="Verdana"/>
                <a:cs typeface="Verdana"/>
              </a:rPr>
              <a:t>I</a:t>
            </a:r>
            <a:r>
              <a:rPr sz="1050" b="1" spc="10" dirty="0" smtClean="0">
                <a:latin typeface="Verdana"/>
                <a:cs typeface="Verdana"/>
              </a:rPr>
              <a:t>Ó</a:t>
            </a:r>
            <a:r>
              <a:rPr sz="1050" b="1" spc="0" dirty="0" smtClean="0">
                <a:latin typeface="Verdana"/>
                <a:cs typeface="Verdana"/>
              </a:rPr>
              <a:t>N E</a:t>
            </a:r>
            <a:r>
              <a:rPr sz="1050" b="1" spc="-19" dirty="0" smtClean="0">
                <a:latin typeface="Verdana"/>
                <a:cs typeface="Verdana"/>
              </a:rPr>
              <a:t>S</a:t>
            </a: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0" dirty="0" smtClean="0">
                <a:latin typeface="Verdana"/>
                <a:cs typeface="Verdana"/>
              </a:rPr>
              <a:t>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36287" y="2347690"/>
            <a:ext cx="822662" cy="48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223739" marR="166204" indent="-30135">
              <a:lnSpc>
                <a:spcPct val="104417"/>
              </a:lnSpc>
            </a:pPr>
            <a:r>
              <a:rPr sz="1050" b="1" spc="14" dirty="0" smtClean="0">
                <a:latin typeface="Verdana"/>
                <a:cs typeface="Verdana"/>
              </a:rPr>
              <a:t>R</a:t>
            </a:r>
            <a:r>
              <a:rPr sz="1050" b="1" spc="0" dirty="0" smtClean="0">
                <a:latin typeface="Verdana"/>
                <a:cs typeface="Verdana"/>
              </a:rPr>
              <a:t>EG</a:t>
            </a:r>
            <a:r>
              <a:rPr sz="1050" b="1" spc="-25" dirty="0" smtClean="0">
                <a:latin typeface="Verdana"/>
                <a:cs typeface="Verdana"/>
              </a:rPr>
              <a:t>I</a:t>
            </a:r>
            <a:r>
              <a:rPr sz="1050" b="1" spc="10" dirty="0" smtClean="0">
                <a:latin typeface="Verdana"/>
                <a:cs typeface="Verdana"/>
              </a:rPr>
              <a:t>Ó</a:t>
            </a:r>
            <a:r>
              <a:rPr sz="1050" b="1" spc="0" dirty="0" smtClean="0">
                <a:latin typeface="Verdana"/>
                <a:cs typeface="Verdana"/>
              </a:rPr>
              <a:t>N </a:t>
            </a:r>
            <a:r>
              <a:rPr sz="1050" b="1" spc="-29" dirty="0" smtClean="0">
                <a:latin typeface="Verdana"/>
                <a:cs typeface="Verdana"/>
              </a:rPr>
              <a:t>N</a:t>
            </a:r>
            <a:r>
              <a:rPr sz="1050" b="1" spc="14" dirty="0" smtClean="0">
                <a:latin typeface="Verdana"/>
                <a:cs typeface="Verdana"/>
              </a:rPr>
              <a:t>O</a:t>
            </a:r>
            <a:r>
              <a:rPr sz="1050" b="1" spc="19" dirty="0" smtClean="0">
                <a:latin typeface="Verdana"/>
                <a:cs typeface="Verdana"/>
              </a:rPr>
              <a:t>R</a:t>
            </a: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0" dirty="0" smtClean="0">
                <a:latin typeface="Verdana"/>
                <a:cs typeface="Verdana"/>
              </a:rPr>
              <a:t>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58950" y="2347690"/>
            <a:ext cx="822682" cy="48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302402" marR="157925" indent="-108777">
              <a:lnSpc>
                <a:spcPct val="104417"/>
              </a:lnSpc>
            </a:pPr>
            <a:r>
              <a:rPr sz="1050" b="1" spc="14" dirty="0" smtClean="0">
                <a:latin typeface="Verdana"/>
                <a:cs typeface="Verdana"/>
              </a:rPr>
              <a:t>R</a:t>
            </a:r>
            <a:r>
              <a:rPr sz="1050" b="1" spc="0" dirty="0" smtClean="0">
                <a:latin typeface="Verdana"/>
                <a:cs typeface="Verdana"/>
              </a:rPr>
              <a:t>EG</a:t>
            </a:r>
            <a:r>
              <a:rPr sz="1050" b="1" spc="-25" dirty="0" smtClean="0">
                <a:latin typeface="Verdana"/>
                <a:cs typeface="Verdana"/>
              </a:rPr>
              <a:t>I</a:t>
            </a:r>
            <a:r>
              <a:rPr sz="1050" b="1" spc="10" dirty="0" smtClean="0">
                <a:latin typeface="Verdana"/>
                <a:cs typeface="Verdana"/>
              </a:rPr>
              <a:t>Ó</a:t>
            </a:r>
            <a:r>
              <a:rPr sz="1050" b="1" spc="0" dirty="0" smtClean="0">
                <a:latin typeface="Verdana"/>
                <a:cs typeface="Verdana"/>
              </a:rPr>
              <a:t>N </a:t>
            </a:r>
            <a:r>
              <a:rPr sz="1050" b="1" spc="-19" dirty="0" smtClean="0">
                <a:latin typeface="Verdana"/>
                <a:cs typeface="Verdana"/>
              </a:rPr>
              <a:t>S</a:t>
            </a:r>
            <a:r>
              <a:rPr sz="1050" b="1" spc="0" dirty="0" smtClean="0">
                <a:latin typeface="Verdana"/>
                <a:cs typeface="Verdana"/>
              </a:rPr>
              <a:t>UR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81633" y="2347690"/>
            <a:ext cx="834769" cy="484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marL="241970">
              <a:lnSpc>
                <a:spcPct val="101277"/>
              </a:lnSpc>
            </a:pP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14" dirty="0" smtClean="0">
                <a:latin typeface="Verdana"/>
                <a:cs typeface="Verdana"/>
              </a:rPr>
              <a:t>O</a:t>
            </a: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-19" dirty="0" smtClean="0">
                <a:latin typeface="Verdana"/>
                <a:cs typeface="Verdana"/>
              </a:rPr>
              <a:t>A</a:t>
            </a:r>
            <a:r>
              <a:rPr sz="1050" b="1" spc="0" dirty="0" smtClean="0">
                <a:latin typeface="Verdana"/>
                <a:cs typeface="Verdana"/>
              </a:rPr>
              <a:t>L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3807" y="2831774"/>
            <a:ext cx="1064653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18129">
              <a:lnSpc>
                <a:spcPct val="101277"/>
              </a:lnSpc>
            </a:pPr>
            <a:r>
              <a:rPr sz="1050" spc="14" dirty="0" smtClean="0">
                <a:latin typeface="Verdana"/>
                <a:cs typeface="Verdana"/>
              </a:rPr>
              <a:t>O</a:t>
            </a:r>
            <a:r>
              <a:rPr sz="1050" spc="-19" dirty="0" smtClean="0">
                <a:latin typeface="Verdana"/>
                <a:cs typeface="Verdana"/>
              </a:rPr>
              <a:t>c</a:t>
            </a:r>
            <a:r>
              <a:rPr sz="1050" spc="29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-39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68460" y="2831774"/>
            <a:ext cx="82268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7952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6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91143" y="2831774"/>
            <a:ext cx="82258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47520">
              <a:lnSpc>
                <a:spcPct val="101277"/>
              </a:lnSpc>
            </a:pPr>
            <a:r>
              <a:rPr sz="1050" spc="-9" dirty="0" smtClean="0">
                <a:latin typeface="Verdana"/>
                <a:cs typeface="Verdana"/>
              </a:rPr>
              <a:t>66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13725" y="2831774"/>
            <a:ext cx="82256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133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36287" y="2831774"/>
            <a:ext cx="82266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173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8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58950" y="2831774"/>
            <a:ext cx="82268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47600">
              <a:lnSpc>
                <a:spcPct val="101277"/>
              </a:lnSpc>
            </a:pPr>
            <a:r>
              <a:rPr sz="1050" spc="-9" dirty="0" smtClean="0">
                <a:latin typeface="Verdana"/>
                <a:cs typeface="Verdana"/>
              </a:rPr>
              <a:t>10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81633" y="2831774"/>
            <a:ext cx="834769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59687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90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3807" y="3215860"/>
            <a:ext cx="1064653" cy="384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18129">
              <a:lnSpc>
                <a:spcPct val="101277"/>
              </a:lnSpc>
            </a:pPr>
            <a:r>
              <a:rPr sz="1050" dirty="0" smtClean="0">
                <a:latin typeface="Verdana"/>
                <a:cs typeface="Verdana"/>
              </a:rPr>
              <a:t>N</a:t>
            </a:r>
            <a:r>
              <a:rPr sz="1050" spc="9" dirty="0" smtClean="0">
                <a:latin typeface="Verdana"/>
                <a:cs typeface="Verdana"/>
              </a:rPr>
              <a:t>o</a:t>
            </a:r>
            <a:r>
              <a:rPr sz="1050" spc="-25" dirty="0" smtClean="0">
                <a:latin typeface="Verdana"/>
                <a:cs typeface="Verdana"/>
              </a:rPr>
              <a:t>v</a:t>
            </a:r>
            <a:r>
              <a:rPr sz="1050" spc="25" dirty="0" smtClean="0">
                <a:latin typeface="Verdana"/>
                <a:cs typeface="Verdana"/>
              </a:rPr>
              <a:t>i</a:t>
            </a:r>
            <a:r>
              <a:rPr sz="1050" spc="19" dirty="0" smtClean="0">
                <a:latin typeface="Verdana"/>
                <a:cs typeface="Verdana"/>
              </a:rPr>
              <a:t>e</a:t>
            </a:r>
            <a:r>
              <a:rPr sz="1050" spc="-29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-39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68460" y="3215860"/>
            <a:ext cx="822682" cy="384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47600">
              <a:lnSpc>
                <a:spcPct val="101277"/>
              </a:lnSpc>
            </a:pPr>
            <a:r>
              <a:rPr sz="1050" spc="-9" dirty="0" smtClean="0">
                <a:latin typeface="Verdana"/>
                <a:cs typeface="Verdana"/>
              </a:rPr>
              <a:t>17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91143" y="3215860"/>
            <a:ext cx="822582" cy="384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47520">
              <a:lnSpc>
                <a:spcPct val="101277"/>
              </a:lnSpc>
            </a:pPr>
            <a:r>
              <a:rPr sz="1050" spc="-9" dirty="0" smtClean="0">
                <a:latin typeface="Verdana"/>
                <a:cs typeface="Verdana"/>
              </a:rPr>
              <a:t>33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3725" y="3215860"/>
            <a:ext cx="822562" cy="384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133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6287" y="3215860"/>
            <a:ext cx="822662" cy="384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173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6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58950" y="3215860"/>
            <a:ext cx="822682" cy="384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032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5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81633" y="3215860"/>
            <a:ext cx="834769" cy="384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59687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61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3807" y="3599990"/>
            <a:ext cx="1064653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18129">
              <a:lnSpc>
                <a:spcPct val="101277"/>
              </a:lnSpc>
            </a:pPr>
            <a:r>
              <a:rPr sz="1050" spc="-19" dirty="0" smtClean="0">
                <a:latin typeface="Verdana"/>
                <a:cs typeface="Verdana"/>
              </a:rPr>
              <a:t>D</a:t>
            </a:r>
            <a:r>
              <a:rPr sz="1050" spc="25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c</a:t>
            </a:r>
            <a:r>
              <a:rPr sz="1050" spc="25" dirty="0" smtClean="0">
                <a:latin typeface="Verdana"/>
                <a:cs typeface="Verdana"/>
              </a:rPr>
              <a:t>i</a:t>
            </a:r>
            <a:r>
              <a:rPr sz="1050" spc="19" dirty="0" smtClean="0">
                <a:latin typeface="Verdana"/>
                <a:cs typeface="Verdana"/>
              </a:rPr>
              <a:t>e</a:t>
            </a:r>
            <a:r>
              <a:rPr sz="1050" spc="-29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-39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8460" y="3599990"/>
            <a:ext cx="82268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47600">
              <a:lnSpc>
                <a:spcPct val="101277"/>
              </a:lnSpc>
            </a:pPr>
            <a:r>
              <a:rPr sz="1050" spc="-9" dirty="0" smtClean="0">
                <a:latin typeface="Verdana"/>
                <a:cs typeface="Verdana"/>
              </a:rPr>
              <a:t>11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143" y="3599990"/>
            <a:ext cx="82258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47520">
              <a:lnSpc>
                <a:spcPct val="101277"/>
              </a:lnSpc>
            </a:pPr>
            <a:r>
              <a:rPr sz="1050" spc="-9" dirty="0" smtClean="0">
                <a:latin typeface="Verdana"/>
                <a:cs typeface="Verdana"/>
              </a:rPr>
              <a:t>21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3725" y="3599990"/>
            <a:ext cx="82256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133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6287" y="3599990"/>
            <a:ext cx="82266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173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1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58950" y="3599990"/>
            <a:ext cx="822682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8032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5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81633" y="3599990"/>
            <a:ext cx="834769" cy="38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59687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38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807" y="3984075"/>
            <a:ext cx="1064653" cy="383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338822">
              <a:lnSpc>
                <a:spcPct val="101277"/>
              </a:lnSpc>
            </a:pP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14" dirty="0" smtClean="0">
                <a:latin typeface="Verdana"/>
                <a:cs typeface="Verdana"/>
              </a:rPr>
              <a:t>O</a:t>
            </a:r>
            <a:r>
              <a:rPr sz="1050" b="1" spc="50" dirty="0" smtClean="0">
                <a:latin typeface="Verdana"/>
                <a:cs typeface="Verdana"/>
              </a:rPr>
              <a:t>T</a:t>
            </a:r>
            <a:r>
              <a:rPr sz="1050" b="1" spc="-19" dirty="0" smtClean="0">
                <a:latin typeface="Verdana"/>
                <a:cs typeface="Verdana"/>
              </a:rPr>
              <a:t>A</a:t>
            </a:r>
            <a:r>
              <a:rPr sz="1050" b="1" spc="0" dirty="0" smtClean="0">
                <a:latin typeface="Verdana"/>
                <a:cs typeface="Verdana"/>
              </a:rPr>
              <a:t>L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8460" y="3984075"/>
            <a:ext cx="822682" cy="383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35433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34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91143" y="3984075"/>
            <a:ext cx="822582" cy="383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368797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120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3725" y="3984075"/>
            <a:ext cx="822562" cy="383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502090">
              <a:lnSpc>
                <a:spcPct val="101277"/>
              </a:lnSpc>
            </a:pPr>
            <a:r>
              <a:rPr sz="1050" b="1" spc="0" dirty="0" smtClean="0">
                <a:latin typeface="Verdana"/>
                <a:cs typeface="Verdana"/>
              </a:rPr>
              <a:t>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6287" y="3984075"/>
            <a:ext cx="822662" cy="383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35494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15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58950" y="3984075"/>
            <a:ext cx="822682" cy="383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435514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20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81633" y="3984075"/>
            <a:ext cx="834769" cy="383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393211">
              <a:lnSpc>
                <a:spcPct val="101277"/>
              </a:lnSpc>
            </a:pPr>
            <a:r>
              <a:rPr sz="1050" b="1" spc="-19" dirty="0" smtClean="0">
                <a:latin typeface="Verdana"/>
                <a:cs typeface="Verdana"/>
              </a:rPr>
              <a:t>189</a:t>
            </a:r>
            <a:endParaRPr sz="10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87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2147" y="2406394"/>
            <a:ext cx="1118228" cy="464689"/>
          </a:xfrm>
          <a:custGeom>
            <a:avLst/>
            <a:gdLst/>
            <a:ahLst/>
            <a:cxnLst/>
            <a:rect l="l" t="t" r="r" b="b"/>
            <a:pathLst>
              <a:path w="1118228" h="464689">
                <a:moveTo>
                  <a:pt x="1118228" y="7883"/>
                </a:moveTo>
                <a:lnTo>
                  <a:pt x="5942" y="7883"/>
                </a:lnTo>
                <a:lnTo>
                  <a:pt x="5942" y="464689"/>
                </a:lnTo>
                <a:lnTo>
                  <a:pt x="1118228" y="464689"/>
                </a:lnTo>
                <a:lnTo>
                  <a:pt x="1118228" y="788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64146" y="2406394"/>
            <a:ext cx="785207" cy="464689"/>
          </a:xfrm>
          <a:custGeom>
            <a:avLst/>
            <a:gdLst/>
            <a:ahLst/>
            <a:cxnLst/>
            <a:rect l="l" t="t" r="r" b="b"/>
            <a:pathLst>
              <a:path w="785207" h="464689">
                <a:moveTo>
                  <a:pt x="785207" y="7883"/>
                </a:moveTo>
                <a:lnTo>
                  <a:pt x="0" y="7883"/>
                </a:lnTo>
                <a:lnTo>
                  <a:pt x="0" y="464689"/>
                </a:lnTo>
                <a:lnTo>
                  <a:pt x="785207" y="464689"/>
                </a:lnTo>
                <a:lnTo>
                  <a:pt x="785207" y="788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73124" y="2406394"/>
            <a:ext cx="785207" cy="464689"/>
          </a:xfrm>
          <a:custGeom>
            <a:avLst/>
            <a:gdLst/>
            <a:ahLst/>
            <a:cxnLst/>
            <a:rect l="l" t="t" r="r" b="b"/>
            <a:pathLst>
              <a:path w="785207" h="464689">
                <a:moveTo>
                  <a:pt x="785207" y="7883"/>
                </a:moveTo>
                <a:lnTo>
                  <a:pt x="0" y="7883"/>
                </a:lnTo>
                <a:lnTo>
                  <a:pt x="0" y="464689"/>
                </a:lnTo>
                <a:lnTo>
                  <a:pt x="785207" y="464689"/>
                </a:lnTo>
                <a:lnTo>
                  <a:pt x="785207" y="788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82102" y="2406394"/>
            <a:ext cx="785009" cy="464689"/>
          </a:xfrm>
          <a:custGeom>
            <a:avLst/>
            <a:gdLst/>
            <a:ahLst/>
            <a:cxnLst/>
            <a:rect l="l" t="t" r="r" b="b"/>
            <a:pathLst>
              <a:path w="785009" h="464689">
                <a:moveTo>
                  <a:pt x="785009" y="7883"/>
                </a:moveTo>
                <a:lnTo>
                  <a:pt x="0" y="7883"/>
                </a:lnTo>
                <a:lnTo>
                  <a:pt x="0" y="464689"/>
                </a:lnTo>
                <a:lnTo>
                  <a:pt x="785009" y="464689"/>
                </a:lnTo>
                <a:lnTo>
                  <a:pt x="785009" y="788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91080" y="2406394"/>
            <a:ext cx="785009" cy="464689"/>
          </a:xfrm>
          <a:custGeom>
            <a:avLst/>
            <a:gdLst/>
            <a:ahLst/>
            <a:cxnLst/>
            <a:rect l="l" t="t" r="r" b="b"/>
            <a:pathLst>
              <a:path w="785009" h="464689">
                <a:moveTo>
                  <a:pt x="785009" y="7883"/>
                </a:moveTo>
                <a:lnTo>
                  <a:pt x="0" y="7883"/>
                </a:lnTo>
                <a:lnTo>
                  <a:pt x="0" y="464689"/>
                </a:lnTo>
                <a:lnTo>
                  <a:pt x="785009" y="464689"/>
                </a:lnTo>
                <a:lnTo>
                  <a:pt x="785009" y="788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99821" y="2406394"/>
            <a:ext cx="785207" cy="464689"/>
          </a:xfrm>
          <a:custGeom>
            <a:avLst/>
            <a:gdLst/>
            <a:ahLst/>
            <a:cxnLst/>
            <a:rect l="l" t="t" r="r" b="b"/>
            <a:pathLst>
              <a:path w="785207" h="464689">
                <a:moveTo>
                  <a:pt x="785207" y="7883"/>
                </a:moveTo>
                <a:lnTo>
                  <a:pt x="0" y="7883"/>
                </a:lnTo>
                <a:lnTo>
                  <a:pt x="0" y="464689"/>
                </a:lnTo>
                <a:lnTo>
                  <a:pt x="785207" y="464689"/>
                </a:lnTo>
                <a:lnTo>
                  <a:pt x="785207" y="788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8799" y="2406394"/>
            <a:ext cx="808978" cy="464689"/>
          </a:xfrm>
          <a:custGeom>
            <a:avLst/>
            <a:gdLst/>
            <a:ahLst/>
            <a:cxnLst/>
            <a:rect l="l" t="t" r="r" b="b"/>
            <a:pathLst>
              <a:path w="808978" h="464689">
                <a:moveTo>
                  <a:pt x="808978" y="7883"/>
                </a:moveTo>
                <a:lnTo>
                  <a:pt x="0" y="7883"/>
                </a:lnTo>
                <a:lnTo>
                  <a:pt x="0" y="464689"/>
                </a:lnTo>
                <a:lnTo>
                  <a:pt x="808978" y="464689"/>
                </a:lnTo>
                <a:lnTo>
                  <a:pt x="808978" y="788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2147" y="2902725"/>
            <a:ext cx="1118228" cy="330800"/>
          </a:xfrm>
          <a:custGeom>
            <a:avLst/>
            <a:gdLst/>
            <a:ahLst/>
            <a:cxnLst/>
            <a:rect l="l" t="t" r="r" b="b"/>
            <a:pathLst>
              <a:path w="1118228" h="330800">
                <a:moveTo>
                  <a:pt x="1118228" y="0"/>
                </a:moveTo>
                <a:lnTo>
                  <a:pt x="5942" y="0"/>
                </a:lnTo>
                <a:lnTo>
                  <a:pt x="5942" y="330800"/>
                </a:lnTo>
                <a:lnTo>
                  <a:pt x="1118228" y="330800"/>
                </a:lnTo>
                <a:lnTo>
                  <a:pt x="1118228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64146" y="2902725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73124" y="2902725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82102" y="2902725"/>
            <a:ext cx="785009" cy="330800"/>
          </a:xfrm>
          <a:custGeom>
            <a:avLst/>
            <a:gdLst/>
            <a:ahLst/>
            <a:cxnLst/>
            <a:rect l="l" t="t" r="r" b="b"/>
            <a:pathLst>
              <a:path w="785009" h="330800">
                <a:moveTo>
                  <a:pt x="0" y="330800"/>
                </a:moveTo>
                <a:lnTo>
                  <a:pt x="785009" y="330800"/>
                </a:lnTo>
                <a:lnTo>
                  <a:pt x="785009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91080" y="2902725"/>
            <a:ext cx="785009" cy="330800"/>
          </a:xfrm>
          <a:custGeom>
            <a:avLst/>
            <a:gdLst/>
            <a:ahLst/>
            <a:cxnLst/>
            <a:rect l="l" t="t" r="r" b="b"/>
            <a:pathLst>
              <a:path w="785009" h="330800">
                <a:moveTo>
                  <a:pt x="0" y="330800"/>
                </a:moveTo>
                <a:lnTo>
                  <a:pt x="785009" y="330800"/>
                </a:lnTo>
                <a:lnTo>
                  <a:pt x="785009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99821" y="2902725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08799" y="2902725"/>
            <a:ext cx="808978" cy="330800"/>
          </a:xfrm>
          <a:custGeom>
            <a:avLst/>
            <a:gdLst/>
            <a:ahLst/>
            <a:cxnLst/>
            <a:rect l="l" t="t" r="r" b="b"/>
            <a:pathLst>
              <a:path w="808978" h="330800">
                <a:moveTo>
                  <a:pt x="0" y="330800"/>
                </a:moveTo>
                <a:lnTo>
                  <a:pt x="808978" y="330800"/>
                </a:lnTo>
                <a:lnTo>
                  <a:pt x="808978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2147" y="3265210"/>
            <a:ext cx="1118228" cy="330800"/>
          </a:xfrm>
          <a:custGeom>
            <a:avLst/>
            <a:gdLst/>
            <a:ahLst/>
            <a:cxnLst/>
            <a:rect l="l" t="t" r="r" b="b"/>
            <a:pathLst>
              <a:path w="1118228" h="330800">
                <a:moveTo>
                  <a:pt x="1118228" y="0"/>
                </a:moveTo>
                <a:lnTo>
                  <a:pt x="5942" y="0"/>
                </a:lnTo>
                <a:lnTo>
                  <a:pt x="5942" y="330800"/>
                </a:lnTo>
                <a:lnTo>
                  <a:pt x="1118228" y="330800"/>
                </a:lnTo>
                <a:lnTo>
                  <a:pt x="1118228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64146" y="3265210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73124" y="3265210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82102" y="3265210"/>
            <a:ext cx="785009" cy="330800"/>
          </a:xfrm>
          <a:custGeom>
            <a:avLst/>
            <a:gdLst/>
            <a:ahLst/>
            <a:cxnLst/>
            <a:rect l="l" t="t" r="r" b="b"/>
            <a:pathLst>
              <a:path w="785009" h="330800">
                <a:moveTo>
                  <a:pt x="0" y="330800"/>
                </a:moveTo>
                <a:lnTo>
                  <a:pt x="785009" y="330800"/>
                </a:lnTo>
                <a:lnTo>
                  <a:pt x="785009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91080" y="3265210"/>
            <a:ext cx="785009" cy="330800"/>
          </a:xfrm>
          <a:custGeom>
            <a:avLst/>
            <a:gdLst/>
            <a:ahLst/>
            <a:cxnLst/>
            <a:rect l="l" t="t" r="r" b="b"/>
            <a:pathLst>
              <a:path w="785009" h="330800">
                <a:moveTo>
                  <a:pt x="0" y="330800"/>
                </a:moveTo>
                <a:lnTo>
                  <a:pt x="785009" y="330800"/>
                </a:lnTo>
                <a:lnTo>
                  <a:pt x="785009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99821" y="3265210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08799" y="3265210"/>
            <a:ext cx="808978" cy="330800"/>
          </a:xfrm>
          <a:custGeom>
            <a:avLst/>
            <a:gdLst/>
            <a:ahLst/>
            <a:cxnLst/>
            <a:rect l="l" t="t" r="r" b="b"/>
            <a:pathLst>
              <a:path w="808978" h="330800">
                <a:moveTo>
                  <a:pt x="0" y="330800"/>
                </a:moveTo>
                <a:lnTo>
                  <a:pt x="808978" y="330800"/>
                </a:lnTo>
                <a:lnTo>
                  <a:pt x="808978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2147" y="3627391"/>
            <a:ext cx="1118228" cy="331062"/>
          </a:xfrm>
          <a:custGeom>
            <a:avLst/>
            <a:gdLst/>
            <a:ahLst/>
            <a:cxnLst/>
            <a:rect l="l" t="t" r="r" b="b"/>
            <a:pathLst>
              <a:path w="1118228" h="331062">
                <a:moveTo>
                  <a:pt x="1118228" y="0"/>
                </a:moveTo>
                <a:lnTo>
                  <a:pt x="5942" y="0"/>
                </a:lnTo>
                <a:lnTo>
                  <a:pt x="5942" y="331062"/>
                </a:lnTo>
                <a:lnTo>
                  <a:pt x="1118228" y="331062"/>
                </a:lnTo>
                <a:lnTo>
                  <a:pt x="1118228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564146" y="3627391"/>
            <a:ext cx="785207" cy="331062"/>
          </a:xfrm>
          <a:custGeom>
            <a:avLst/>
            <a:gdLst/>
            <a:ahLst/>
            <a:cxnLst/>
            <a:rect l="l" t="t" r="r" b="b"/>
            <a:pathLst>
              <a:path w="785207" h="331062">
                <a:moveTo>
                  <a:pt x="0" y="331062"/>
                </a:moveTo>
                <a:lnTo>
                  <a:pt x="785207" y="331062"/>
                </a:lnTo>
                <a:lnTo>
                  <a:pt x="785207" y="0"/>
                </a:lnTo>
                <a:lnTo>
                  <a:pt x="0" y="0"/>
                </a:lnTo>
                <a:lnTo>
                  <a:pt x="0" y="33106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73124" y="3627391"/>
            <a:ext cx="785207" cy="331062"/>
          </a:xfrm>
          <a:custGeom>
            <a:avLst/>
            <a:gdLst/>
            <a:ahLst/>
            <a:cxnLst/>
            <a:rect l="l" t="t" r="r" b="b"/>
            <a:pathLst>
              <a:path w="785207" h="331062">
                <a:moveTo>
                  <a:pt x="0" y="331062"/>
                </a:moveTo>
                <a:lnTo>
                  <a:pt x="785207" y="331062"/>
                </a:lnTo>
                <a:lnTo>
                  <a:pt x="785207" y="0"/>
                </a:lnTo>
                <a:lnTo>
                  <a:pt x="0" y="0"/>
                </a:lnTo>
                <a:lnTo>
                  <a:pt x="0" y="33106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82102" y="3627391"/>
            <a:ext cx="785009" cy="331062"/>
          </a:xfrm>
          <a:custGeom>
            <a:avLst/>
            <a:gdLst/>
            <a:ahLst/>
            <a:cxnLst/>
            <a:rect l="l" t="t" r="r" b="b"/>
            <a:pathLst>
              <a:path w="785009" h="331062">
                <a:moveTo>
                  <a:pt x="0" y="331062"/>
                </a:moveTo>
                <a:lnTo>
                  <a:pt x="785009" y="331062"/>
                </a:lnTo>
                <a:lnTo>
                  <a:pt x="785009" y="0"/>
                </a:lnTo>
                <a:lnTo>
                  <a:pt x="0" y="0"/>
                </a:lnTo>
                <a:lnTo>
                  <a:pt x="0" y="33106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91080" y="3627391"/>
            <a:ext cx="785009" cy="331062"/>
          </a:xfrm>
          <a:custGeom>
            <a:avLst/>
            <a:gdLst/>
            <a:ahLst/>
            <a:cxnLst/>
            <a:rect l="l" t="t" r="r" b="b"/>
            <a:pathLst>
              <a:path w="785009" h="331062">
                <a:moveTo>
                  <a:pt x="0" y="331062"/>
                </a:moveTo>
                <a:lnTo>
                  <a:pt x="785009" y="331062"/>
                </a:lnTo>
                <a:lnTo>
                  <a:pt x="785009" y="0"/>
                </a:lnTo>
                <a:lnTo>
                  <a:pt x="0" y="0"/>
                </a:lnTo>
                <a:lnTo>
                  <a:pt x="0" y="33106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799821" y="3627391"/>
            <a:ext cx="785207" cy="331062"/>
          </a:xfrm>
          <a:custGeom>
            <a:avLst/>
            <a:gdLst/>
            <a:ahLst/>
            <a:cxnLst/>
            <a:rect l="l" t="t" r="r" b="b"/>
            <a:pathLst>
              <a:path w="785207" h="331062">
                <a:moveTo>
                  <a:pt x="0" y="331062"/>
                </a:moveTo>
                <a:lnTo>
                  <a:pt x="785207" y="331062"/>
                </a:lnTo>
                <a:lnTo>
                  <a:pt x="785207" y="0"/>
                </a:lnTo>
                <a:lnTo>
                  <a:pt x="0" y="0"/>
                </a:lnTo>
                <a:lnTo>
                  <a:pt x="0" y="33106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08799" y="3627391"/>
            <a:ext cx="808978" cy="331062"/>
          </a:xfrm>
          <a:custGeom>
            <a:avLst/>
            <a:gdLst/>
            <a:ahLst/>
            <a:cxnLst/>
            <a:rect l="l" t="t" r="r" b="b"/>
            <a:pathLst>
              <a:path w="808978" h="331062">
                <a:moveTo>
                  <a:pt x="0" y="331062"/>
                </a:moveTo>
                <a:lnTo>
                  <a:pt x="808978" y="331062"/>
                </a:lnTo>
                <a:lnTo>
                  <a:pt x="808978" y="0"/>
                </a:lnTo>
                <a:lnTo>
                  <a:pt x="0" y="0"/>
                </a:lnTo>
                <a:lnTo>
                  <a:pt x="0" y="33106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22147" y="3989829"/>
            <a:ext cx="1118228" cy="330800"/>
          </a:xfrm>
          <a:custGeom>
            <a:avLst/>
            <a:gdLst/>
            <a:ahLst/>
            <a:cxnLst/>
            <a:rect l="l" t="t" r="r" b="b"/>
            <a:pathLst>
              <a:path w="1118228" h="330800">
                <a:moveTo>
                  <a:pt x="1118228" y="0"/>
                </a:moveTo>
                <a:lnTo>
                  <a:pt x="5942" y="0"/>
                </a:lnTo>
                <a:lnTo>
                  <a:pt x="5942" y="330800"/>
                </a:lnTo>
                <a:lnTo>
                  <a:pt x="1118228" y="330800"/>
                </a:lnTo>
                <a:lnTo>
                  <a:pt x="1118228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64146" y="3989829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73124" y="3989829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82102" y="3989829"/>
            <a:ext cx="785009" cy="330800"/>
          </a:xfrm>
          <a:custGeom>
            <a:avLst/>
            <a:gdLst/>
            <a:ahLst/>
            <a:cxnLst/>
            <a:rect l="l" t="t" r="r" b="b"/>
            <a:pathLst>
              <a:path w="785009" h="330800">
                <a:moveTo>
                  <a:pt x="0" y="330800"/>
                </a:moveTo>
                <a:lnTo>
                  <a:pt x="785009" y="330800"/>
                </a:lnTo>
                <a:lnTo>
                  <a:pt x="785009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91080" y="3989829"/>
            <a:ext cx="785009" cy="330800"/>
          </a:xfrm>
          <a:custGeom>
            <a:avLst/>
            <a:gdLst/>
            <a:ahLst/>
            <a:cxnLst/>
            <a:rect l="l" t="t" r="r" b="b"/>
            <a:pathLst>
              <a:path w="785009" h="330800">
                <a:moveTo>
                  <a:pt x="0" y="330800"/>
                </a:moveTo>
                <a:lnTo>
                  <a:pt x="785009" y="330800"/>
                </a:lnTo>
                <a:lnTo>
                  <a:pt x="785009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799821" y="3989829"/>
            <a:ext cx="785207" cy="330800"/>
          </a:xfrm>
          <a:custGeom>
            <a:avLst/>
            <a:gdLst/>
            <a:ahLst/>
            <a:cxnLst/>
            <a:rect l="l" t="t" r="r" b="b"/>
            <a:pathLst>
              <a:path w="785207" h="330800">
                <a:moveTo>
                  <a:pt x="0" y="330800"/>
                </a:moveTo>
                <a:lnTo>
                  <a:pt x="785207" y="330800"/>
                </a:lnTo>
                <a:lnTo>
                  <a:pt x="785207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08799" y="3989829"/>
            <a:ext cx="808978" cy="330800"/>
          </a:xfrm>
          <a:custGeom>
            <a:avLst/>
            <a:gdLst/>
            <a:ahLst/>
            <a:cxnLst/>
            <a:rect l="l" t="t" r="r" b="b"/>
            <a:pathLst>
              <a:path w="808978" h="330800">
                <a:moveTo>
                  <a:pt x="0" y="330800"/>
                </a:moveTo>
                <a:lnTo>
                  <a:pt x="808978" y="330800"/>
                </a:lnTo>
                <a:lnTo>
                  <a:pt x="808978" y="0"/>
                </a:lnTo>
                <a:lnTo>
                  <a:pt x="0" y="0"/>
                </a:lnTo>
                <a:lnTo>
                  <a:pt x="0" y="33080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2148" y="4744212"/>
            <a:ext cx="3040379" cy="25115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96055" y="4757928"/>
            <a:ext cx="2990088" cy="24978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82765" marR="497523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2101" y="989930"/>
            <a:ext cx="546315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IRE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r>
              <a:rPr sz="1100" b="1" spc="-14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ONTROL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EX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P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END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 BEB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IDA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 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OH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ICAS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(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BA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93165" y="1374996"/>
            <a:ext cx="5191698" cy="674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5305" marR="275810" algn="ctr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NTI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NCI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NES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IMP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UE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BLE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IMI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NT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 marL="1056563" marR="1066051" algn="ctr">
              <a:lnSpc>
                <a:spcPts val="1320"/>
              </a:lnSpc>
              <a:spcBef>
                <a:spcPts val="3"/>
              </a:spcBef>
            </a:pP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EX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END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-1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 BEB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IDA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A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OH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ICAS</a:t>
            </a:r>
            <a:endParaRPr sz="1100">
              <a:latin typeface="Verdana"/>
              <a:cs typeface="Verdana"/>
            </a:endParaRPr>
          </a:p>
          <a:p>
            <a:pPr algn="ctr">
              <a:lnSpc>
                <a:spcPts val="1320"/>
              </a:lnSpc>
            </a:pP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(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OR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V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650" b="1" spc="-1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RE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-2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30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8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-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06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)</a:t>
            </a:r>
            <a:r>
              <a:rPr sz="1650" b="1" spc="2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OR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ME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,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S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650" b="1" spc="-1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RE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  <a:p>
            <a:pPr marL="1487855" marR="1498311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MRBE</a:t>
            </a:r>
            <a:r>
              <a:rPr sz="1100" b="1" spc="-54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0888" y="7638724"/>
            <a:ext cx="411892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La</a:t>
            </a:r>
            <a:r>
              <a:rPr sz="1050" spc="1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inf</a:t>
            </a:r>
            <a:r>
              <a:rPr sz="1050" spc="-4" dirty="0" smtClean="0">
                <a:latin typeface="Verdana"/>
                <a:cs typeface="Verdana"/>
              </a:rPr>
              <a:t>orm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16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16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16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14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1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15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an</a:t>
            </a:r>
            <a:r>
              <a:rPr sz="1050" spc="0" dirty="0" smtClean="0">
                <a:latin typeface="Verdana"/>
                <a:cs typeface="Verdana"/>
              </a:rPr>
              <a:t>ali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do,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40961" y="7638724"/>
            <a:ext cx="154801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q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f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16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mp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as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09792" y="7638724"/>
            <a:ext cx="21309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9" dirty="0" smtClean="0">
                <a:latin typeface="Verdana"/>
                <a:cs typeface="Verdana"/>
              </a:rPr>
              <a:t>85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0888" y="7798718"/>
            <a:ext cx="5927084" cy="473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61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nci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11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a </a:t>
            </a:r>
            <a:r>
              <a:rPr sz="1050" spc="12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sta</a:t>
            </a:r>
            <a:r>
              <a:rPr sz="1050" spc="0" dirty="0" smtClean="0">
                <a:latin typeface="Verdana"/>
                <a:cs typeface="Verdana"/>
              </a:rPr>
              <a:t>blec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11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por 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pl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Dec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3</a:t>
            </a:r>
            <a:r>
              <a:rPr sz="1050" spc="0" dirty="0" smtClean="0">
                <a:latin typeface="Verdana"/>
                <a:cs typeface="Verdana"/>
              </a:rPr>
              <a:t>0</a:t>
            </a:r>
            <a:r>
              <a:rPr sz="1050" spc="-9" dirty="0" smtClean="0">
                <a:latin typeface="Verdana"/>
                <a:cs typeface="Verdana"/>
              </a:rPr>
              <a:t>8-</a:t>
            </a:r>
            <a:r>
              <a:rPr sz="1050" spc="0" dirty="0" smtClean="0">
                <a:latin typeface="Verdana"/>
                <a:cs typeface="Verdana"/>
              </a:rPr>
              <a:t>06, 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endParaRPr sz="1050">
              <a:latin typeface="Verdana"/>
              <a:cs typeface="Verdana"/>
            </a:endParaRPr>
          </a:p>
          <a:p>
            <a:pPr marL="12700">
              <a:lnSpc>
                <a:spcPts val="1260"/>
              </a:lnSpc>
              <a:spcBef>
                <a:spcPts val="3"/>
              </a:spcBef>
            </a:pPr>
            <a:r>
              <a:rPr sz="1575" spc="0" baseline="-2612" dirty="0" smtClean="0">
                <a:latin typeface="Verdana"/>
                <a:cs typeface="Verdana"/>
              </a:rPr>
              <a:t>por</a:t>
            </a:r>
            <a:r>
              <a:rPr sz="1575" spc="4" baseline="-2612" dirty="0" smtClean="0">
                <a:latin typeface="Verdana"/>
                <a:cs typeface="Verdana"/>
              </a:rPr>
              <a:t>c</a:t>
            </a:r>
            <a:r>
              <a:rPr sz="1575" spc="-14" baseline="-2612" dirty="0" smtClean="0">
                <a:latin typeface="Verdana"/>
                <a:cs typeface="Verdana"/>
              </a:rPr>
              <a:t>e</a:t>
            </a:r>
            <a:r>
              <a:rPr sz="1575" spc="-9" baseline="-2612" dirty="0" smtClean="0">
                <a:latin typeface="Verdana"/>
                <a:cs typeface="Verdana"/>
              </a:rPr>
              <a:t>nt</a:t>
            </a:r>
            <a:r>
              <a:rPr sz="1575" spc="0" baseline="-2612" dirty="0" smtClean="0">
                <a:latin typeface="Verdana"/>
                <a:cs typeface="Verdana"/>
              </a:rPr>
              <a:t>aje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c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4" baseline="-2612" dirty="0" smtClean="0">
                <a:latin typeface="Verdana"/>
                <a:cs typeface="Verdana"/>
              </a:rPr>
              <a:t>rr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-9" baseline="-2612" dirty="0" smtClean="0">
                <a:latin typeface="Verdana"/>
                <a:cs typeface="Verdana"/>
              </a:rPr>
              <a:t>s</a:t>
            </a:r>
            <a:r>
              <a:rPr sz="1575" spc="0" baseline="-2612" dirty="0" smtClean="0">
                <a:latin typeface="Verdana"/>
                <a:cs typeface="Verdana"/>
              </a:rPr>
              <a:t>po</a:t>
            </a:r>
            <a:r>
              <a:rPr sz="1575" spc="-9" baseline="-2612" dirty="0" smtClean="0">
                <a:latin typeface="Verdana"/>
                <a:cs typeface="Verdana"/>
              </a:rPr>
              <a:t>nd</a:t>
            </a:r>
            <a:r>
              <a:rPr sz="1575" spc="0" baseline="-2612" dirty="0" smtClean="0">
                <a:latin typeface="Verdana"/>
                <a:cs typeface="Verdana"/>
              </a:rPr>
              <a:t>e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al</a:t>
            </a:r>
            <a:r>
              <a:rPr sz="1575" spc="89" baseline="-2612" dirty="0" smtClean="0">
                <a:latin typeface="Verdana"/>
                <a:cs typeface="Verdana"/>
              </a:rPr>
              <a:t> </a:t>
            </a:r>
            <a:r>
              <a:rPr sz="1575" spc="4" baseline="-2612" dirty="0" smtClean="0">
                <a:latin typeface="Verdana"/>
                <a:cs typeface="Verdana"/>
              </a:rPr>
              <a:t>m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0" baseline="-2612" dirty="0" smtClean="0">
                <a:latin typeface="Verdana"/>
                <a:cs typeface="Verdana"/>
              </a:rPr>
              <a:t>s</a:t>
            </a:r>
            <a:r>
              <a:rPr sz="1575" spc="89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de</a:t>
            </a:r>
            <a:r>
              <a:rPr sz="1575" spc="79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n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vi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4" baseline="-2612" dirty="0" smtClean="0">
                <a:latin typeface="Verdana"/>
                <a:cs typeface="Verdana"/>
              </a:rPr>
              <a:t>m</a:t>
            </a:r>
            <a:r>
              <a:rPr sz="1575" spc="-9" baseline="-2612" dirty="0" smtClean="0">
                <a:latin typeface="Verdana"/>
                <a:cs typeface="Verdana"/>
              </a:rPr>
              <a:t>b</a:t>
            </a:r>
            <a:r>
              <a:rPr sz="1575" spc="-4" baseline="-2612" dirty="0" smtClean="0">
                <a:latin typeface="Verdana"/>
                <a:cs typeface="Verdana"/>
              </a:rPr>
              <a:t>r</a:t>
            </a:r>
            <a:r>
              <a:rPr sz="1575" spc="0" baseline="-2612" dirty="0" smtClean="0">
                <a:latin typeface="Verdana"/>
                <a:cs typeface="Verdana"/>
              </a:rPr>
              <a:t>e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c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n</a:t>
            </a:r>
            <a:r>
              <a:rPr sz="1575" spc="89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36.</a:t>
            </a:r>
            <a:r>
              <a:rPr sz="1575" spc="-9" baseline="-2612" dirty="0" smtClean="0">
                <a:latin typeface="Verdana"/>
                <a:cs typeface="Verdana"/>
              </a:rPr>
              <a:t>5</a:t>
            </a:r>
            <a:r>
              <a:rPr sz="1575" spc="4" baseline="-2612" dirty="0" smtClean="0">
                <a:latin typeface="Verdana"/>
                <a:cs typeface="Verdana"/>
              </a:rPr>
              <a:t>%</a:t>
            </a:r>
            <a:r>
              <a:rPr sz="1575" spc="0" baseline="-2612" dirty="0" smtClean="0">
                <a:latin typeface="Verdana"/>
                <a:cs typeface="Verdana"/>
              </a:rPr>
              <a:t>.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-14" baseline="-2612" dirty="0" smtClean="0">
                <a:latin typeface="Verdana"/>
                <a:cs typeface="Verdana"/>
              </a:rPr>
              <a:t>S</a:t>
            </a:r>
            <a:r>
              <a:rPr sz="1575" spc="-9" baseline="-2612" dirty="0" smtClean="0">
                <a:latin typeface="Verdana"/>
                <a:cs typeface="Verdana"/>
              </a:rPr>
              <a:t>an</a:t>
            </a:r>
            <a:r>
              <a:rPr sz="1575" spc="4" baseline="-2612" dirty="0" smtClean="0">
                <a:latin typeface="Verdana"/>
                <a:cs typeface="Verdana"/>
              </a:rPr>
              <a:t>t</a:t>
            </a:r>
            <a:r>
              <a:rPr sz="1575" spc="0" baseline="-2612" dirty="0" smtClean="0">
                <a:latin typeface="Verdana"/>
                <a:cs typeface="Verdana"/>
              </a:rPr>
              <a:t>o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D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4" baseline="-2612" dirty="0" smtClean="0">
                <a:latin typeface="Verdana"/>
                <a:cs typeface="Verdana"/>
              </a:rPr>
              <a:t>m</a:t>
            </a:r>
            <a:r>
              <a:rPr sz="1575" spc="0" baseline="-2612" dirty="0" smtClean="0">
                <a:latin typeface="Verdana"/>
                <a:cs typeface="Verdana"/>
              </a:rPr>
              <a:t>i</a:t>
            </a:r>
            <a:r>
              <a:rPr sz="1575" spc="-9" baseline="-2612" dirty="0" smtClean="0">
                <a:latin typeface="Verdana"/>
                <a:cs typeface="Verdana"/>
              </a:rPr>
              <a:t>n</a:t>
            </a:r>
            <a:r>
              <a:rPr sz="1575" spc="0" baseline="-2612" dirty="0" smtClean="0">
                <a:latin typeface="Verdana"/>
                <a:cs typeface="Verdana"/>
              </a:rPr>
              <a:t>go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y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la</a:t>
            </a:r>
            <a:r>
              <a:rPr sz="1575" spc="8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R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0" baseline="-2612" dirty="0" smtClean="0">
                <a:latin typeface="Verdana"/>
                <a:cs typeface="Verdana"/>
              </a:rPr>
              <a:t>gi</a:t>
            </a:r>
            <a:r>
              <a:rPr sz="1575" spc="-14" baseline="-2612" dirty="0" smtClean="0">
                <a:latin typeface="Verdana"/>
                <a:cs typeface="Verdana"/>
              </a:rPr>
              <a:t>ó</a:t>
            </a:r>
            <a:r>
              <a:rPr sz="1575" spc="0" baseline="-2612" dirty="0" smtClean="0">
                <a:latin typeface="Verdana"/>
                <a:cs typeface="Verdana"/>
              </a:rPr>
              <a:t>n</a:t>
            </a:r>
            <a:endParaRPr sz="1050">
              <a:latin typeface="Verdana"/>
              <a:cs typeface="Verdana"/>
            </a:endParaRPr>
          </a:p>
          <a:p>
            <a:pPr marL="12700" marR="24309">
              <a:lnSpc>
                <a:spcPts val="1210"/>
              </a:lnSpc>
            </a:pPr>
            <a:r>
              <a:rPr sz="1050" spc="0" dirty="0" smtClean="0">
                <a:latin typeface="Verdana"/>
                <a:cs typeface="Verdana"/>
              </a:rPr>
              <a:t>Nor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1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fl</a:t>
            </a:r>
            <a:r>
              <a:rPr sz="1050" spc="-4" dirty="0" smtClean="0">
                <a:latin typeface="Verdana"/>
                <a:cs typeface="Verdana"/>
              </a:rPr>
              <a:t>ej</a:t>
            </a:r>
            <a:r>
              <a:rPr sz="1050" spc="0" dirty="0" smtClean="0">
                <a:latin typeface="Verdana"/>
                <a:cs typeface="Verdana"/>
              </a:rPr>
              <a:t>an las</a:t>
            </a:r>
            <a:r>
              <a:rPr sz="1050" spc="-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id</a:t>
            </a:r>
            <a:r>
              <a:rPr sz="1050" spc="-9" dirty="0" smtClean="0">
                <a:latin typeface="Verdana"/>
                <a:cs typeface="Verdana"/>
              </a:rPr>
              <a:t>ad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2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 s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ncion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25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32</a:t>
            </a:r>
            <a:r>
              <a:rPr sz="1050" spc="-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y 23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iva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0" dirty="0" smtClean="0">
                <a:latin typeface="Verdana"/>
                <a:cs typeface="Verdana"/>
              </a:rPr>
              <a:t>e.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44742" y="8925259"/>
            <a:ext cx="21613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i="1" spc="0" dirty="0" smtClean="0">
                <a:latin typeface="Verdana"/>
                <a:cs typeface="Verdana"/>
              </a:rPr>
              <a:t>19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090" y="2414277"/>
            <a:ext cx="1124170" cy="47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marL="417991" marR="439645" algn="ctr">
              <a:lnSpc>
                <a:spcPct val="101277"/>
              </a:lnSpc>
            </a:pPr>
            <a:r>
              <a:rPr sz="1000" b="1" spc="-9" dirty="0" smtClean="0">
                <a:latin typeface="Verdana"/>
                <a:cs typeface="Verdana"/>
              </a:rPr>
              <a:t>M</a:t>
            </a:r>
            <a:r>
              <a:rPr sz="1000" b="1" spc="0" dirty="0" smtClean="0">
                <a:latin typeface="Verdana"/>
                <a:cs typeface="Verdana"/>
              </a:rPr>
              <a:t>ES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52261" y="2414277"/>
            <a:ext cx="808978" cy="47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4"/>
              </a:spcBef>
            </a:pPr>
            <a:endParaRPr sz="500"/>
          </a:p>
          <a:p>
            <a:pPr marL="124951" marR="101073" indent="11885">
              <a:lnSpc>
                <a:spcPct val="103505"/>
              </a:lnSpc>
            </a:pPr>
            <a:r>
              <a:rPr sz="1000" b="1" spc="-14" dirty="0" smtClean="0">
                <a:latin typeface="Verdana"/>
                <a:cs typeface="Verdana"/>
              </a:rPr>
              <a:t>D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-19" dirty="0" smtClean="0">
                <a:latin typeface="Verdana"/>
                <a:cs typeface="Verdana"/>
              </a:rPr>
              <a:t>S</a:t>
            </a: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19" dirty="0" smtClean="0">
                <a:latin typeface="Verdana"/>
                <a:cs typeface="Verdana"/>
              </a:rPr>
              <a:t>R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O 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14" dirty="0" smtClean="0">
                <a:latin typeface="Verdana"/>
                <a:cs typeface="Verdana"/>
              </a:rPr>
              <a:t>C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61239" y="2414277"/>
            <a:ext cx="808978" cy="47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4"/>
              </a:spcBef>
            </a:pPr>
            <a:endParaRPr sz="500"/>
          </a:p>
          <a:p>
            <a:pPr marL="136836" marR="116120" indent="83195">
              <a:lnSpc>
                <a:spcPct val="103505"/>
              </a:lnSpc>
            </a:pPr>
            <a:r>
              <a:rPr sz="1000" b="1" spc="-19" dirty="0" smtClean="0">
                <a:latin typeface="Verdana"/>
                <a:cs typeface="Verdana"/>
              </a:rPr>
              <a:t>SA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O </a:t>
            </a:r>
            <a:r>
              <a:rPr sz="1000" b="1" spc="-14" dirty="0" smtClean="0">
                <a:latin typeface="Verdana"/>
                <a:cs typeface="Verdana"/>
              </a:rPr>
              <a:t>D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-9" dirty="0" smtClean="0">
                <a:latin typeface="Verdana"/>
                <a:cs typeface="Verdana"/>
              </a:rPr>
              <a:t>M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0" dirty="0" smtClean="0">
                <a:latin typeface="Verdana"/>
                <a:cs typeface="Verdana"/>
              </a:rPr>
              <a:t>GO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70217" y="2414277"/>
            <a:ext cx="808879" cy="47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4"/>
              </a:spcBef>
            </a:pPr>
            <a:endParaRPr sz="500"/>
          </a:p>
          <a:p>
            <a:pPr marL="273515" marR="164168" indent="-83195">
              <a:lnSpc>
                <a:spcPct val="103505"/>
              </a:lnSpc>
            </a:pPr>
            <a:r>
              <a:rPr sz="1000" b="1" spc="14" dirty="0" smtClean="0">
                <a:latin typeface="Verdana"/>
                <a:cs typeface="Verdana"/>
              </a:rPr>
              <a:t>R</a:t>
            </a:r>
            <a:r>
              <a:rPr sz="1000" b="1" spc="0" dirty="0" smtClean="0">
                <a:latin typeface="Verdana"/>
                <a:cs typeface="Verdana"/>
              </a:rPr>
              <a:t>EG</a:t>
            </a:r>
            <a:r>
              <a:rPr sz="1000" b="1" spc="-26" dirty="0" smtClean="0">
                <a:latin typeface="Verdana"/>
                <a:cs typeface="Verdana"/>
              </a:rPr>
              <a:t>I</a:t>
            </a:r>
            <a:r>
              <a:rPr sz="1000" b="1" spc="11" dirty="0" smtClean="0">
                <a:latin typeface="Verdana"/>
                <a:cs typeface="Verdana"/>
              </a:rPr>
              <a:t>Ó</a:t>
            </a:r>
            <a:r>
              <a:rPr sz="1000" b="1" spc="0" dirty="0" smtClean="0">
                <a:latin typeface="Verdana"/>
                <a:cs typeface="Verdana"/>
              </a:rPr>
              <a:t>N E</a:t>
            </a:r>
            <a:r>
              <a:rPr sz="1000" b="1" spc="-19" dirty="0" smtClean="0">
                <a:latin typeface="Verdana"/>
                <a:cs typeface="Verdana"/>
              </a:rPr>
              <a:t>S</a:t>
            </a: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79096" y="2414277"/>
            <a:ext cx="808859" cy="47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4"/>
              </a:spcBef>
            </a:pPr>
            <a:endParaRPr sz="500"/>
          </a:p>
          <a:p>
            <a:pPr marL="220131" marR="164287" indent="-29950">
              <a:lnSpc>
                <a:spcPct val="103505"/>
              </a:lnSpc>
            </a:pPr>
            <a:r>
              <a:rPr sz="1000" b="1" spc="14" dirty="0" smtClean="0">
                <a:latin typeface="Verdana"/>
                <a:cs typeface="Verdana"/>
              </a:rPr>
              <a:t>R</a:t>
            </a:r>
            <a:r>
              <a:rPr sz="1000" b="1" spc="0" dirty="0" smtClean="0">
                <a:latin typeface="Verdana"/>
                <a:cs typeface="Verdana"/>
              </a:rPr>
              <a:t>EG</a:t>
            </a:r>
            <a:r>
              <a:rPr sz="1000" b="1" spc="-26" dirty="0" smtClean="0">
                <a:latin typeface="Verdana"/>
                <a:cs typeface="Verdana"/>
              </a:rPr>
              <a:t>I</a:t>
            </a:r>
            <a:r>
              <a:rPr sz="1000" b="1" spc="11" dirty="0" smtClean="0">
                <a:latin typeface="Verdana"/>
                <a:cs typeface="Verdana"/>
              </a:rPr>
              <a:t>Ó</a:t>
            </a:r>
            <a:r>
              <a:rPr sz="1000" b="1" spc="0" dirty="0" smtClean="0">
                <a:latin typeface="Verdana"/>
                <a:cs typeface="Verdana"/>
              </a:rPr>
              <a:t>N 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19" dirty="0" smtClean="0">
                <a:latin typeface="Verdana"/>
                <a:cs typeface="Verdana"/>
              </a:rPr>
              <a:t>R</a:t>
            </a: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87955" y="2414277"/>
            <a:ext cx="808958" cy="47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4"/>
              </a:spcBef>
            </a:pPr>
            <a:endParaRPr sz="500"/>
          </a:p>
          <a:p>
            <a:pPr marL="297503" marR="156588" indent="-107124">
              <a:lnSpc>
                <a:spcPct val="103505"/>
              </a:lnSpc>
            </a:pPr>
            <a:r>
              <a:rPr sz="1000" b="1" spc="14" dirty="0" smtClean="0">
                <a:latin typeface="Verdana"/>
                <a:cs typeface="Verdana"/>
              </a:rPr>
              <a:t>R</a:t>
            </a:r>
            <a:r>
              <a:rPr sz="1000" b="1" spc="0" dirty="0" smtClean="0">
                <a:latin typeface="Verdana"/>
                <a:cs typeface="Verdana"/>
              </a:rPr>
              <a:t>EG</a:t>
            </a:r>
            <a:r>
              <a:rPr sz="1000" b="1" spc="-26" dirty="0" smtClean="0">
                <a:latin typeface="Verdana"/>
                <a:cs typeface="Verdana"/>
              </a:rPr>
              <a:t>I</a:t>
            </a:r>
            <a:r>
              <a:rPr sz="1000" b="1" spc="11" dirty="0" smtClean="0">
                <a:latin typeface="Verdana"/>
                <a:cs typeface="Verdana"/>
              </a:rPr>
              <a:t>Ó</a:t>
            </a:r>
            <a:r>
              <a:rPr sz="1000" b="1" spc="0" dirty="0" smtClean="0">
                <a:latin typeface="Verdana"/>
                <a:cs typeface="Verdana"/>
              </a:rPr>
              <a:t>N </a:t>
            </a:r>
            <a:r>
              <a:rPr sz="1000" b="1" spc="-19" dirty="0" smtClean="0">
                <a:latin typeface="Verdana"/>
                <a:cs typeface="Verdana"/>
              </a:rPr>
              <a:t>S</a:t>
            </a:r>
            <a:r>
              <a:rPr sz="1000" b="1" spc="0" dirty="0" smtClean="0">
                <a:latin typeface="Verdana"/>
                <a:cs typeface="Verdana"/>
              </a:rPr>
              <a:t>UR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96914" y="2414277"/>
            <a:ext cx="820863" cy="472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marL="237939">
              <a:lnSpc>
                <a:spcPct val="101277"/>
              </a:lnSpc>
            </a:pP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90" y="2886905"/>
            <a:ext cx="1124170" cy="36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7827">
              <a:lnSpc>
                <a:spcPct val="101277"/>
              </a:lnSpc>
            </a:pPr>
            <a:r>
              <a:rPr sz="1000" spc="14" dirty="0" smtClean="0">
                <a:latin typeface="Verdana"/>
                <a:cs typeface="Verdana"/>
              </a:rPr>
              <a:t>O</a:t>
            </a:r>
            <a:r>
              <a:rPr sz="1000" spc="-14" dirty="0" smtClean="0">
                <a:latin typeface="Verdana"/>
                <a:cs typeface="Verdana"/>
              </a:rPr>
              <a:t>c</a:t>
            </a:r>
            <a:r>
              <a:rPr sz="1000" spc="29" dirty="0" smtClean="0">
                <a:latin typeface="Verdana"/>
                <a:cs typeface="Verdana"/>
              </a:rPr>
              <a:t>t</a:t>
            </a:r>
            <a:r>
              <a:rPr sz="1000" spc="-9" dirty="0" smtClean="0">
                <a:latin typeface="Verdana"/>
                <a:cs typeface="Verdana"/>
              </a:rPr>
              <a:t>u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39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52261" y="2886905"/>
            <a:ext cx="808978" cy="36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72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61239" y="2886905"/>
            <a:ext cx="808978" cy="36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40065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70217" y="2886905"/>
            <a:ext cx="808879" cy="36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569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79096" y="2886905"/>
            <a:ext cx="808859" cy="36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66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87955" y="2886905"/>
            <a:ext cx="808958" cy="36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70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96914" y="2886905"/>
            <a:ext cx="820863" cy="362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52029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30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090" y="3249368"/>
            <a:ext cx="1124170" cy="362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7827">
              <a:lnSpc>
                <a:spcPct val="101277"/>
              </a:lnSpc>
            </a:pPr>
            <a:r>
              <a:rPr sz="1000" dirty="0" smtClean="0">
                <a:latin typeface="Verdana"/>
                <a:cs typeface="Verdana"/>
              </a:rPr>
              <a:t>N</a:t>
            </a:r>
            <a:r>
              <a:rPr sz="1000" spc="9" dirty="0" smtClean="0">
                <a:latin typeface="Verdana"/>
                <a:cs typeface="Verdana"/>
              </a:rPr>
              <a:t>o</a:t>
            </a:r>
            <a:r>
              <a:rPr sz="1000" spc="-25" dirty="0" smtClean="0">
                <a:latin typeface="Verdana"/>
                <a:cs typeface="Verdana"/>
              </a:rPr>
              <a:t>v</a:t>
            </a:r>
            <a:r>
              <a:rPr sz="1000" spc="25" dirty="0" smtClean="0">
                <a:latin typeface="Verdana"/>
                <a:cs typeface="Verdana"/>
              </a:rPr>
              <a:t>i</a:t>
            </a:r>
            <a:r>
              <a:rPr sz="1000" spc="19" dirty="0" smtClean="0">
                <a:latin typeface="Verdana"/>
                <a:cs typeface="Verdana"/>
              </a:rPr>
              <a:t>e</a:t>
            </a:r>
            <a:r>
              <a:rPr sz="1000" spc="-29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39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52261" y="3249368"/>
            <a:ext cx="808978" cy="362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40065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1239" y="3249368"/>
            <a:ext cx="808978" cy="362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569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70217" y="3249368"/>
            <a:ext cx="808879" cy="362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569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79096" y="3249368"/>
            <a:ext cx="808859" cy="362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66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7955" y="3249368"/>
            <a:ext cx="808958" cy="362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9970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4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96914" y="3249368"/>
            <a:ext cx="820863" cy="362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452029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31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90" y="3611700"/>
            <a:ext cx="1124170" cy="36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17827">
              <a:lnSpc>
                <a:spcPct val="101277"/>
              </a:lnSpc>
            </a:pPr>
            <a:r>
              <a:rPr sz="1000" spc="-19" dirty="0" smtClean="0">
                <a:latin typeface="Verdana"/>
                <a:cs typeface="Verdana"/>
              </a:rPr>
              <a:t>D</a:t>
            </a:r>
            <a:r>
              <a:rPr sz="1000" spc="25" dirty="0" smtClean="0">
                <a:latin typeface="Verdana"/>
                <a:cs typeface="Verdana"/>
              </a:rPr>
              <a:t>i</a:t>
            </a:r>
            <a:r>
              <a:rPr sz="1000" spc="-14" dirty="0" smtClean="0">
                <a:latin typeface="Verdana"/>
                <a:cs typeface="Verdana"/>
              </a:rPr>
              <a:t>c</a:t>
            </a:r>
            <a:r>
              <a:rPr sz="1000" spc="25" dirty="0" smtClean="0">
                <a:latin typeface="Verdana"/>
                <a:cs typeface="Verdana"/>
              </a:rPr>
              <a:t>i</a:t>
            </a:r>
            <a:r>
              <a:rPr sz="1000" spc="19" dirty="0" smtClean="0">
                <a:latin typeface="Verdana"/>
                <a:cs typeface="Verdana"/>
              </a:rPr>
              <a:t>e</a:t>
            </a:r>
            <a:r>
              <a:rPr sz="1000" spc="-29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39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2261" y="3611700"/>
            <a:ext cx="808978" cy="36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9972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4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61239" y="3611700"/>
            <a:ext cx="808978" cy="36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99569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70217" y="3611700"/>
            <a:ext cx="808879" cy="36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99569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79096" y="3611700"/>
            <a:ext cx="808859" cy="36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9966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7955" y="3611700"/>
            <a:ext cx="808958" cy="36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9970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96914" y="3611700"/>
            <a:ext cx="820863" cy="362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52029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24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090" y="3974141"/>
            <a:ext cx="1124170" cy="34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352623" marR="369564" algn="ctr">
              <a:lnSpc>
                <a:spcPct val="101277"/>
              </a:lnSpc>
            </a:pP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50" dirty="0" smtClean="0">
                <a:latin typeface="Verdana"/>
                <a:cs typeface="Verdana"/>
              </a:rPr>
              <a:t>T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2261" y="3974141"/>
            <a:ext cx="808978" cy="34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28259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16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1239" y="3974141"/>
            <a:ext cx="808978" cy="34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28259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32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0217" y="3974141"/>
            <a:ext cx="808879" cy="34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93627">
              <a:lnSpc>
                <a:spcPct val="101277"/>
              </a:lnSpc>
            </a:pPr>
            <a:r>
              <a:rPr sz="1000" b="1" spc="0" dirty="0" smtClean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79096" y="3974141"/>
            <a:ext cx="808859" cy="34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28358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23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87955" y="3974141"/>
            <a:ext cx="808958" cy="34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28239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14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96914" y="3974141"/>
            <a:ext cx="820863" cy="346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452029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85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bject 86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2627" y="2311905"/>
            <a:ext cx="1179572" cy="481339"/>
          </a:xfrm>
          <a:custGeom>
            <a:avLst/>
            <a:gdLst/>
            <a:ahLst/>
            <a:cxnLst/>
            <a:rect l="l" t="t" r="r" b="b"/>
            <a:pathLst>
              <a:path w="1179572" h="481339">
                <a:moveTo>
                  <a:pt x="1179572" y="8165"/>
                </a:moveTo>
                <a:lnTo>
                  <a:pt x="5833" y="8165"/>
                </a:lnTo>
                <a:lnTo>
                  <a:pt x="5833" y="481339"/>
                </a:lnTo>
                <a:lnTo>
                  <a:pt x="1179572" y="481339"/>
                </a:lnTo>
                <a:lnTo>
                  <a:pt x="1179572" y="81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55535" y="2311905"/>
            <a:ext cx="770630" cy="481339"/>
          </a:xfrm>
          <a:custGeom>
            <a:avLst/>
            <a:gdLst/>
            <a:ahLst/>
            <a:cxnLst/>
            <a:rect l="l" t="t" r="r" b="b"/>
            <a:pathLst>
              <a:path w="770630" h="481339">
                <a:moveTo>
                  <a:pt x="770630" y="8165"/>
                </a:moveTo>
                <a:lnTo>
                  <a:pt x="0" y="8165"/>
                </a:lnTo>
                <a:lnTo>
                  <a:pt x="0" y="481339"/>
                </a:lnTo>
                <a:lnTo>
                  <a:pt x="770630" y="481339"/>
                </a:lnTo>
                <a:lnTo>
                  <a:pt x="770630" y="81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49539" y="2311905"/>
            <a:ext cx="770825" cy="481339"/>
          </a:xfrm>
          <a:custGeom>
            <a:avLst/>
            <a:gdLst/>
            <a:ahLst/>
            <a:cxnLst/>
            <a:rect l="l" t="t" r="r" b="b"/>
            <a:pathLst>
              <a:path w="770825" h="481339">
                <a:moveTo>
                  <a:pt x="770825" y="8165"/>
                </a:moveTo>
                <a:lnTo>
                  <a:pt x="0" y="8165"/>
                </a:lnTo>
                <a:lnTo>
                  <a:pt x="0" y="481339"/>
                </a:lnTo>
                <a:lnTo>
                  <a:pt x="770825" y="481339"/>
                </a:lnTo>
                <a:lnTo>
                  <a:pt x="770825" y="81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43699" y="2311905"/>
            <a:ext cx="770825" cy="481339"/>
          </a:xfrm>
          <a:custGeom>
            <a:avLst/>
            <a:gdLst/>
            <a:ahLst/>
            <a:cxnLst/>
            <a:rect l="l" t="t" r="r" b="b"/>
            <a:pathLst>
              <a:path w="770825" h="481339">
                <a:moveTo>
                  <a:pt x="770825" y="8165"/>
                </a:moveTo>
                <a:lnTo>
                  <a:pt x="0" y="8165"/>
                </a:lnTo>
                <a:lnTo>
                  <a:pt x="0" y="481339"/>
                </a:lnTo>
                <a:lnTo>
                  <a:pt x="770825" y="481339"/>
                </a:lnTo>
                <a:lnTo>
                  <a:pt x="770825" y="81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37859" y="2311905"/>
            <a:ext cx="770630" cy="481339"/>
          </a:xfrm>
          <a:custGeom>
            <a:avLst/>
            <a:gdLst/>
            <a:ahLst/>
            <a:cxnLst/>
            <a:rect l="l" t="t" r="r" b="b"/>
            <a:pathLst>
              <a:path w="770630" h="481339">
                <a:moveTo>
                  <a:pt x="770630" y="8165"/>
                </a:moveTo>
                <a:lnTo>
                  <a:pt x="0" y="8165"/>
                </a:lnTo>
                <a:lnTo>
                  <a:pt x="0" y="481339"/>
                </a:lnTo>
                <a:lnTo>
                  <a:pt x="770630" y="481339"/>
                </a:lnTo>
                <a:lnTo>
                  <a:pt x="770630" y="81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32019" y="2311905"/>
            <a:ext cx="770630" cy="481339"/>
          </a:xfrm>
          <a:custGeom>
            <a:avLst/>
            <a:gdLst/>
            <a:ahLst/>
            <a:cxnLst/>
            <a:rect l="l" t="t" r="r" b="b"/>
            <a:pathLst>
              <a:path w="770630" h="481339">
                <a:moveTo>
                  <a:pt x="770630" y="8165"/>
                </a:moveTo>
                <a:lnTo>
                  <a:pt x="0" y="8165"/>
                </a:lnTo>
                <a:lnTo>
                  <a:pt x="0" y="481339"/>
                </a:lnTo>
                <a:lnTo>
                  <a:pt x="770630" y="481339"/>
                </a:lnTo>
                <a:lnTo>
                  <a:pt x="770630" y="81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25946" y="2311905"/>
            <a:ext cx="794160" cy="481339"/>
          </a:xfrm>
          <a:custGeom>
            <a:avLst/>
            <a:gdLst/>
            <a:ahLst/>
            <a:cxnLst/>
            <a:rect l="l" t="t" r="r" b="b"/>
            <a:pathLst>
              <a:path w="794160" h="481339">
                <a:moveTo>
                  <a:pt x="794160" y="8165"/>
                </a:moveTo>
                <a:lnTo>
                  <a:pt x="0" y="8165"/>
                </a:lnTo>
                <a:lnTo>
                  <a:pt x="0" y="481339"/>
                </a:lnTo>
                <a:lnTo>
                  <a:pt x="794160" y="481339"/>
                </a:lnTo>
                <a:lnTo>
                  <a:pt x="794160" y="816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2627" y="2826019"/>
            <a:ext cx="1179572" cy="342652"/>
          </a:xfrm>
          <a:custGeom>
            <a:avLst/>
            <a:gdLst/>
            <a:ahLst/>
            <a:cxnLst/>
            <a:rect l="l" t="t" r="r" b="b"/>
            <a:pathLst>
              <a:path w="1179572" h="342652">
                <a:moveTo>
                  <a:pt x="1179572" y="0"/>
                </a:moveTo>
                <a:lnTo>
                  <a:pt x="5833" y="0"/>
                </a:lnTo>
                <a:lnTo>
                  <a:pt x="5833" y="342652"/>
                </a:lnTo>
                <a:lnTo>
                  <a:pt x="1179572" y="342652"/>
                </a:lnTo>
                <a:lnTo>
                  <a:pt x="117957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55535" y="2826019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49539" y="2826019"/>
            <a:ext cx="770825" cy="342652"/>
          </a:xfrm>
          <a:custGeom>
            <a:avLst/>
            <a:gdLst/>
            <a:ahLst/>
            <a:cxnLst/>
            <a:rect l="l" t="t" r="r" b="b"/>
            <a:pathLst>
              <a:path w="770825" h="342652">
                <a:moveTo>
                  <a:pt x="0" y="342652"/>
                </a:moveTo>
                <a:lnTo>
                  <a:pt x="770825" y="342652"/>
                </a:lnTo>
                <a:lnTo>
                  <a:pt x="770825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43699" y="2826019"/>
            <a:ext cx="770825" cy="342652"/>
          </a:xfrm>
          <a:custGeom>
            <a:avLst/>
            <a:gdLst/>
            <a:ahLst/>
            <a:cxnLst/>
            <a:rect l="l" t="t" r="r" b="b"/>
            <a:pathLst>
              <a:path w="770825" h="342652">
                <a:moveTo>
                  <a:pt x="0" y="342652"/>
                </a:moveTo>
                <a:lnTo>
                  <a:pt x="770825" y="342652"/>
                </a:lnTo>
                <a:lnTo>
                  <a:pt x="770825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37859" y="2826019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32019" y="2826019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25946" y="2826019"/>
            <a:ext cx="794160" cy="342652"/>
          </a:xfrm>
          <a:custGeom>
            <a:avLst/>
            <a:gdLst/>
            <a:ahLst/>
            <a:cxnLst/>
            <a:rect l="l" t="t" r="r" b="b"/>
            <a:pathLst>
              <a:path w="794160" h="342652">
                <a:moveTo>
                  <a:pt x="0" y="342652"/>
                </a:moveTo>
                <a:lnTo>
                  <a:pt x="794160" y="342652"/>
                </a:lnTo>
                <a:lnTo>
                  <a:pt x="79416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2627" y="3201491"/>
            <a:ext cx="1179572" cy="342652"/>
          </a:xfrm>
          <a:custGeom>
            <a:avLst/>
            <a:gdLst/>
            <a:ahLst/>
            <a:cxnLst/>
            <a:rect l="l" t="t" r="r" b="b"/>
            <a:pathLst>
              <a:path w="1179572" h="342652">
                <a:moveTo>
                  <a:pt x="1179572" y="0"/>
                </a:moveTo>
                <a:lnTo>
                  <a:pt x="5833" y="0"/>
                </a:lnTo>
                <a:lnTo>
                  <a:pt x="5833" y="342652"/>
                </a:lnTo>
                <a:lnTo>
                  <a:pt x="1179572" y="342652"/>
                </a:lnTo>
                <a:lnTo>
                  <a:pt x="117957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55535" y="3201491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49539" y="3201491"/>
            <a:ext cx="770825" cy="342652"/>
          </a:xfrm>
          <a:custGeom>
            <a:avLst/>
            <a:gdLst/>
            <a:ahLst/>
            <a:cxnLst/>
            <a:rect l="l" t="t" r="r" b="b"/>
            <a:pathLst>
              <a:path w="770825" h="342652">
                <a:moveTo>
                  <a:pt x="0" y="342652"/>
                </a:moveTo>
                <a:lnTo>
                  <a:pt x="770825" y="342652"/>
                </a:lnTo>
                <a:lnTo>
                  <a:pt x="770825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43699" y="3201491"/>
            <a:ext cx="770825" cy="342652"/>
          </a:xfrm>
          <a:custGeom>
            <a:avLst/>
            <a:gdLst/>
            <a:ahLst/>
            <a:cxnLst/>
            <a:rect l="l" t="t" r="r" b="b"/>
            <a:pathLst>
              <a:path w="770825" h="342652">
                <a:moveTo>
                  <a:pt x="0" y="342652"/>
                </a:moveTo>
                <a:lnTo>
                  <a:pt x="770825" y="342652"/>
                </a:lnTo>
                <a:lnTo>
                  <a:pt x="770825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37859" y="3201491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32019" y="3201491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25946" y="3201491"/>
            <a:ext cx="794160" cy="342652"/>
          </a:xfrm>
          <a:custGeom>
            <a:avLst/>
            <a:gdLst/>
            <a:ahLst/>
            <a:cxnLst/>
            <a:rect l="l" t="t" r="r" b="b"/>
            <a:pathLst>
              <a:path w="794160" h="342652">
                <a:moveTo>
                  <a:pt x="0" y="342652"/>
                </a:moveTo>
                <a:lnTo>
                  <a:pt x="794160" y="342652"/>
                </a:lnTo>
                <a:lnTo>
                  <a:pt x="79416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2627" y="3576648"/>
            <a:ext cx="1179572" cy="342923"/>
          </a:xfrm>
          <a:custGeom>
            <a:avLst/>
            <a:gdLst/>
            <a:ahLst/>
            <a:cxnLst/>
            <a:rect l="l" t="t" r="r" b="b"/>
            <a:pathLst>
              <a:path w="1179572" h="342923">
                <a:moveTo>
                  <a:pt x="1179572" y="0"/>
                </a:moveTo>
                <a:lnTo>
                  <a:pt x="5833" y="0"/>
                </a:lnTo>
                <a:lnTo>
                  <a:pt x="5833" y="342923"/>
                </a:lnTo>
                <a:lnTo>
                  <a:pt x="1179572" y="342923"/>
                </a:lnTo>
                <a:lnTo>
                  <a:pt x="117957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55535" y="3576648"/>
            <a:ext cx="770630" cy="342923"/>
          </a:xfrm>
          <a:custGeom>
            <a:avLst/>
            <a:gdLst/>
            <a:ahLst/>
            <a:cxnLst/>
            <a:rect l="l" t="t" r="r" b="b"/>
            <a:pathLst>
              <a:path w="770630" h="342923">
                <a:moveTo>
                  <a:pt x="0" y="342923"/>
                </a:moveTo>
                <a:lnTo>
                  <a:pt x="770630" y="342923"/>
                </a:lnTo>
                <a:lnTo>
                  <a:pt x="770630" y="0"/>
                </a:lnTo>
                <a:lnTo>
                  <a:pt x="0" y="0"/>
                </a:lnTo>
                <a:lnTo>
                  <a:pt x="0" y="3429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49539" y="3576648"/>
            <a:ext cx="770825" cy="342923"/>
          </a:xfrm>
          <a:custGeom>
            <a:avLst/>
            <a:gdLst/>
            <a:ahLst/>
            <a:cxnLst/>
            <a:rect l="l" t="t" r="r" b="b"/>
            <a:pathLst>
              <a:path w="770825" h="342923">
                <a:moveTo>
                  <a:pt x="0" y="342923"/>
                </a:moveTo>
                <a:lnTo>
                  <a:pt x="770825" y="342923"/>
                </a:lnTo>
                <a:lnTo>
                  <a:pt x="770825" y="0"/>
                </a:lnTo>
                <a:lnTo>
                  <a:pt x="0" y="0"/>
                </a:lnTo>
                <a:lnTo>
                  <a:pt x="0" y="3429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43699" y="3576648"/>
            <a:ext cx="770825" cy="342923"/>
          </a:xfrm>
          <a:custGeom>
            <a:avLst/>
            <a:gdLst/>
            <a:ahLst/>
            <a:cxnLst/>
            <a:rect l="l" t="t" r="r" b="b"/>
            <a:pathLst>
              <a:path w="770825" h="342923">
                <a:moveTo>
                  <a:pt x="0" y="342923"/>
                </a:moveTo>
                <a:lnTo>
                  <a:pt x="770825" y="342923"/>
                </a:lnTo>
                <a:lnTo>
                  <a:pt x="770825" y="0"/>
                </a:lnTo>
                <a:lnTo>
                  <a:pt x="0" y="0"/>
                </a:lnTo>
                <a:lnTo>
                  <a:pt x="0" y="3429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37859" y="3576648"/>
            <a:ext cx="770630" cy="342923"/>
          </a:xfrm>
          <a:custGeom>
            <a:avLst/>
            <a:gdLst/>
            <a:ahLst/>
            <a:cxnLst/>
            <a:rect l="l" t="t" r="r" b="b"/>
            <a:pathLst>
              <a:path w="770630" h="342923">
                <a:moveTo>
                  <a:pt x="0" y="342923"/>
                </a:moveTo>
                <a:lnTo>
                  <a:pt x="770630" y="342923"/>
                </a:lnTo>
                <a:lnTo>
                  <a:pt x="770630" y="0"/>
                </a:lnTo>
                <a:lnTo>
                  <a:pt x="0" y="0"/>
                </a:lnTo>
                <a:lnTo>
                  <a:pt x="0" y="3429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32019" y="3576648"/>
            <a:ext cx="770630" cy="342923"/>
          </a:xfrm>
          <a:custGeom>
            <a:avLst/>
            <a:gdLst/>
            <a:ahLst/>
            <a:cxnLst/>
            <a:rect l="l" t="t" r="r" b="b"/>
            <a:pathLst>
              <a:path w="770630" h="342923">
                <a:moveTo>
                  <a:pt x="0" y="342923"/>
                </a:moveTo>
                <a:lnTo>
                  <a:pt x="770630" y="342923"/>
                </a:lnTo>
                <a:lnTo>
                  <a:pt x="770630" y="0"/>
                </a:lnTo>
                <a:lnTo>
                  <a:pt x="0" y="0"/>
                </a:lnTo>
                <a:lnTo>
                  <a:pt x="0" y="3429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25946" y="3576648"/>
            <a:ext cx="794160" cy="342923"/>
          </a:xfrm>
          <a:custGeom>
            <a:avLst/>
            <a:gdLst/>
            <a:ahLst/>
            <a:cxnLst/>
            <a:rect l="l" t="t" r="r" b="b"/>
            <a:pathLst>
              <a:path w="794160" h="342923">
                <a:moveTo>
                  <a:pt x="0" y="342923"/>
                </a:moveTo>
                <a:lnTo>
                  <a:pt x="794160" y="342923"/>
                </a:lnTo>
                <a:lnTo>
                  <a:pt x="794160" y="0"/>
                </a:lnTo>
                <a:lnTo>
                  <a:pt x="0" y="0"/>
                </a:lnTo>
                <a:lnTo>
                  <a:pt x="0" y="3429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2627" y="3952072"/>
            <a:ext cx="1179572" cy="342652"/>
          </a:xfrm>
          <a:custGeom>
            <a:avLst/>
            <a:gdLst/>
            <a:ahLst/>
            <a:cxnLst/>
            <a:rect l="l" t="t" r="r" b="b"/>
            <a:pathLst>
              <a:path w="1179572" h="342652">
                <a:moveTo>
                  <a:pt x="1179572" y="0"/>
                </a:moveTo>
                <a:lnTo>
                  <a:pt x="5833" y="0"/>
                </a:lnTo>
                <a:lnTo>
                  <a:pt x="5833" y="342652"/>
                </a:lnTo>
                <a:lnTo>
                  <a:pt x="1179572" y="342652"/>
                </a:lnTo>
                <a:lnTo>
                  <a:pt x="1179572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655535" y="3952073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49539" y="3952073"/>
            <a:ext cx="770825" cy="342652"/>
          </a:xfrm>
          <a:custGeom>
            <a:avLst/>
            <a:gdLst/>
            <a:ahLst/>
            <a:cxnLst/>
            <a:rect l="l" t="t" r="r" b="b"/>
            <a:pathLst>
              <a:path w="770825" h="342652">
                <a:moveTo>
                  <a:pt x="0" y="342652"/>
                </a:moveTo>
                <a:lnTo>
                  <a:pt x="770825" y="342652"/>
                </a:lnTo>
                <a:lnTo>
                  <a:pt x="770825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43699" y="3952073"/>
            <a:ext cx="770825" cy="342652"/>
          </a:xfrm>
          <a:custGeom>
            <a:avLst/>
            <a:gdLst/>
            <a:ahLst/>
            <a:cxnLst/>
            <a:rect l="l" t="t" r="r" b="b"/>
            <a:pathLst>
              <a:path w="770825" h="342652">
                <a:moveTo>
                  <a:pt x="0" y="342652"/>
                </a:moveTo>
                <a:lnTo>
                  <a:pt x="770825" y="342652"/>
                </a:lnTo>
                <a:lnTo>
                  <a:pt x="770825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37859" y="3952073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32019" y="3952073"/>
            <a:ext cx="770630" cy="342652"/>
          </a:xfrm>
          <a:custGeom>
            <a:avLst/>
            <a:gdLst/>
            <a:ahLst/>
            <a:cxnLst/>
            <a:rect l="l" t="t" r="r" b="b"/>
            <a:pathLst>
              <a:path w="770630" h="342652">
                <a:moveTo>
                  <a:pt x="0" y="342652"/>
                </a:moveTo>
                <a:lnTo>
                  <a:pt x="770630" y="342652"/>
                </a:lnTo>
                <a:lnTo>
                  <a:pt x="77063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25946" y="3952073"/>
            <a:ext cx="794160" cy="342652"/>
          </a:xfrm>
          <a:custGeom>
            <a:avLst/>
            <a:gdLst/>
            <a:ahLst/>
            <a:cxnLst/>
            <a:rect l="l" t="t" r="r" b="b"/>
            <a:pathLst>
              <a:path w="794160" h="342652">
                <a:moveTo>
                  <a:pt x="0" y="342652"/>
                </a:moveTo>
                <a:lnTo>
                  <a:pt x="794160" y="342652"/>
                </a:lnTo>
                <a:lnTo>
                  <a:pt x="794160" y="0"/>
                </a:lnTo>
                <a:lnTo>
                  <a:pt x="0" y="0"/>
                </a:lnTo>
                <a:lnTo>
                  <a:pt x="0" y="34265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2628" y="4785359"/>
            <a:ext cx="3078480" cy="2421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79876" y="4785359"/>
            <a:ext cx="2929128" cy="24216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82765" marR="497523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5226" y="1017309"/>
            <a:ext cx="594913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R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ÓN</a:t>
            </a:r>
            <a:r>
              <a:rPr sz="12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ONTROL 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EX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P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ND</a:t>
            </a:r>
            <a:r>
              <a:rPr sz="1200" b="1" spc="9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200" b="1" spc="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</a:t>
            </a:r>
            <a:r>
              <a:rPr sz="1200" b="1" spc="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B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BID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r>
              <a:rPr sz="1200" b="1" spc="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OHO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LI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r>
              <a:rPr sz="1200" b="1" spc="-25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(</a:t>
            </a:r>
            <a:r>
              <a:rPr sz="1200" b="1" spc="-9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OBA)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70915" y="1471514"/>
            <a:ext cx="5126682" cy="506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5879" marR="466489"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IN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SP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NES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EST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BLE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IENTOS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 algn="ctr">
              <a:lnSpc>
                <a:spcPts val="1320"/>
              </a:lnSpc>
              <a:spcBef>
                <a:spcPts val="3"/>
              </a:spcBef>
            </a:pP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EX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END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-1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 BEB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IDA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A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OH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ICAS</a:t>
            </a:r>
            <a:r>
              <a:rPr sz="1650" b="1" spc="-1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OR</a:t>
            </a:r>
            <a:r>
              <a:rPr sz="1650" b="1" spc="-1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ME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,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650" b="1" spc="-25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RE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  <a:p>
            <a:pPr marL="1455877" marR="1461738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-DI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-44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6056" y="7662727"/>
            <a:ext cx="5637810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Se</a:t>
            </a:r>
            <a:r>
              <a:rPr sz="1050" spc="35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b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v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35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q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358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  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tr</a:t>
            </a:r>
            <a:r>
              <a:rPr sz="1050" spc="0" dirty="0" smtClean="0">
                <a:latin typeface="Verdana"/>
                <a:cs typeface="Verdana"/>
              </a:rPr>
              <a:t>im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tr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35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-d</a:t>
            </a:r>
            <a:r>
              <a:rPr sz="1050" spc="-9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cie</a:t>
            </a:r>
            <a:r>
              <a:rPr sz="1050" spc="-9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ño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2</a:t>
            </a:r>
            <a:r>
              <a:rPr sz="1050" spc="0" dirty="0" smtClean="0">
                <a:latin typeface="Verdana"/>
                <a:cs typeface="Verdana"/>
              </a:rPr>
              <a:t>0</a:t>
            </a:r>
            <a:r>
              <a:rPr sz="1050" spc="-9" dirty="0" smtClean="0">
                <a:latin typeface="Verdana"/>
                <a:cs typeface="Verdana"/>
              </a:rPr>
              <a:t>2</a:t>
            </a:r>
            <a:r>
              <a:rPr sz="1050" spc="0" dirty="0" smtClean="0">
                <a:latin typeface="Verdana"/>
                <a:cs typeface="Verdana"/>
              </a:rPr>
              <a:t>1,</a:t>
            </a:r>
            <a:r>
              <a:rPr sz="1050" spc="35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la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da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40272" y="7662727"/>
            <a:ext cx="20645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9" dirty="0" smtClean="0">
                <a:latin typeface="Verdana"/>
                <a:cs typeface="Verdana"/>
              </a:rPr>
              <a:t>de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6056" y="7822798"/>
            <a:ext cx="5892041" cy="473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in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cci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25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z</a:t>
            </a:r>
            <a:r>
              <a:rPr sz="1050" spc="-14" dirty="0" smtClean="0">
                <a:latin typeface="Verdana"/>
                <a:cs typeface="Verdana"/>
              </a:rPr>
              <a:t>a</a:t>
            </a:r>
            <a:r>
              <a:rPr sz="1050" spc="-9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as </a:t>
            </a:r>
            <a:r>
              <a:rPr sz="1050" spc="23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a </a:t>
            </a:r>
            <a:r>
              <a:rPr sz="1050" spc="24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sta</a:t>
            </a:r>
            <a:r>
              <a:rPr sz="1050" spc="0" dirty="0" smtClean="0">
                <a:latin typeface="Verdana"/>
                <a:cs typeface="Verdana"/>
              </a:rPr>
              <a:t>blecimi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25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f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 </a:t>
            </a:r>
            <a:r>
              <a:rPr sz="1050" spc="24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9,</a:t>
            </a:r>
            <a:r>
              <a:rPr sz="1050" spc="-9" dirty="0" smtClean="0">
                <a:latin typeface="Verdana"/>
                <a:cs typeface="Verdana"/>
              </a:rPr>
              <a:t>68</a:t>
            </a:r>
            <a:r>
              <a:rPr sz="1050" spc="0" dirty="0" smtClean="0">
                <a:latin typeface="Verdana"/>
                <a:cs typeface="Verdana"/>
              </a:rPr>
              <a:t>9; </a:t>
            </a:r>
            <a:r>
              <a:rPr sz="1050" spc="24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23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 </a:t>
            </a:r>
            <a:r>
              <a:rPr sz="1050" spc="23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por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0" dirty="0" smtClean="0">
                <a:latin typeface="Verdana"/>
                <a:cs typeface="Verdana"/>
              </a:rPr>
              <a:t>aje</a:t>
            </a:r>
            <a:endParaRPr sz="1050">
              <a:latin typeface="Verdana"/>
              <a:cs typeface="Verdana"/>
            </a:endParaRPr>
          </a:p>
          <a:p>
            <a:pPr marL="12700" marR="9456">
              <a:lnSpc>
                <a:spcPts val="1210"/>
              </a:lnSpc>
              <a:spcBef>
                <a:spcPts val="70"/>
              </a:spcBef>
            </a:pP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nde</a:t>
            </a:r>
            <a:r>
              <a:rPr sz="1050" spc="31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328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31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32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32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32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41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.</a:t>
            </a:r>
            <a:r>
              <a:rPr sz="1050" spc="31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Las</a:t>
            </a:r>
            <a:r>
              <a:rPr sz="1050" spc="33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g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es</a:t>
            </a:r>
            <a:r>
              <a:rPr sz="1050" spc="31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No</a:t>
            </a:r>
            <a:r>
              <a:rPr sz="1050" spc="-9" dirty="0" smtClean="0">
                <a:latin typeface="Verdana"/>
                <a:cs typeface="Verdana"/>
              </a:rPr>
              <a:t>r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32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y</a:t>
            </a:r>
            <a:r>
              <a:rPr sz="1050" spc="32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r>
              <a:rPr sz="1050" spc="33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fl</a:t>
            </a:r>
            <a:r>
              <a:rPr sz="1050" spc="-4" dirty="0" smtClean="0">
                <a:latin typeface="Verdana"/>
                <a:cs typeface="Verdana"/>
              </a:rPr>
              <a:t>ej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33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id</a:t>
            </a:r>
            <a:r>
              <a:rPr sz="1050" spc="-9" dirty="0" smtClean="0">
                <a:latin typeface="Verdana"/>
                <a:cs typeface="Verdana"/>
              </a:rPr>
              <a:t>ad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2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4,243</a:t>
            </a:r>
            <a:r>
              <a:rPr sz="1050" spc="-2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y</a:t>
            </a:r>
            <a:r>
              <a:rPr sz="1050" spc="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2,053</a:t>
            </a:r>
            <a:r>
              <a:rPr sz="1050" spc="-2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iva</a:t>
            </a:r>
            <a:r>
              <a:rPr sz="1050" spc="-9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44742" y="8925259"/>
            <a:ext cx="21613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i="1" spc="0" dirty="0" smtClean="0">
                <a:latin typeface="Verdana"/>
                <a:cs typeface="Verdana"/>
              </a:rPr>
              <a:t>20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8461" y="2320070"/>
            <a:ext cx="1185406" cy="47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450425" marR="471839" algn="ctr">
              <a:lnSpc>
                <a:spcPct val="101277"/>
              </a:lnSpc>
            </a:pPr>
            <a:r>
              <a:rPr sz="1000" b="1" spc="-9" dirty="0" smtClean="0">
                <a:latin typeface="Verdana"/>
                <a:cs typeface="Verdana"/>
              </a:rPr>
              <a:t>M</a:t>
            </a:r>
            <a:r>
              <a:rPr sz="1000" b="1" spc="0" dirty="0" smtClean="0">
                <a:latin typeface="Verdana"/>
                <a:cs typeface="Verdana"/>
              </a:rPr>
              <a:t>ES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43867" y="2320070"/>
            <a:ext cx="793985" cy="47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122507" marR="98778" indent="11667">
              <a:lnSpc>
                <a:spcPts val="1215"/>
              </a:lnSpc>
            </a:pPr>
            <a:r>
              <a:rPr sz="1000" b="1" spc="-14" dirty="0" smtClean="0">
                <a:latin typeface="Verdana"/>
                <a:cs typeface="Verdana"/>
              </a:rPr>
              <a:t>D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-19" dirty="0" smtClean="0">
                <a:latin typeface="Verdana"/>
                <a:cs typeface="Verdana"/>
              </a:rPr>
              <a:t>S</a:t>
            </a: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19" dirty="0" smtClean="0">
                <a:latin typeface="Verdana"/>
                <a:cs typeface="Verdana"/>
              </a:rPr>
              <a:t>R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O 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14" dirty="0" smtClean="0">
                <a:latin typeface="Verdana"/>
                <a:cs typeface="Verdana"/>
              </a:rPr>
              <a:t>C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37852" y="2320070"/>
            <a:ext cx="794179" cy="47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134349" marR="113569" indent="81671">
              <a:lnSpc>
                <a:spcPts val="1215"/>
              </a:lnSpc>
            </a:pPr>
            <a:r>
              <a:rPr sz="1000" b="1" spc="-19" dirty="0" smtClean="0">
                <a:latin typeface="Verdana"/>
                <a:cs typeface="Verdana"/>
              </a:rPr>
              <a:t>SA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O </a:t>
            </a:r>
            <a:r>
              <a:rPr sz="1000" b="1" spc="-14" dirty="0" smtClean="0">
                <a:latin typeface="Verdana"/>
                <a:cs typeface="Verdana"/>
              </a:rPr>
              <a:t>D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-9" dirty="0" smtClean="0">
                <a:latin typeface="Verdana"/>
                <a:cs typeface="Verdana"/>
              </a:rPr>
              <a:t>M</a:t>
            </a:r>
            <a:r>
              <a:rPr sz="1000" b="1" spc="-34" dirty="0" smtClean="0">
                <a:latin typeface="Verdana"/>
                <a:cs typeface="Verdana"/>
              </a:rPr>
              <a:t>I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0" dirty="0" smtClean="0">
                <a:latin typeface="Verdana"/>
                <a:cs typeface="Verdana"/>
              </a:rPr>
              <a:t>GO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2032" y="2320070"/>
            <a:ext cx="794160" cy="47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68505" marR="160834" indent="-81671">
              <a:lnSpc>
                <a:spcPts val="1215"/>
              </a:lnSpc>
            </a:pPr>
            <a:r>
              <a:rPr sz="1000" b="1" spc="14" dirty="0" smtClean="0">
                <a:latin typeface="Verdana"/>
                <a:cs typeface="Verdana"/>
              </a:rPr>
              <a:t>R</a:t>
            </a:r>
            <a:r>
              <a:rPr sz="1000" b="1" spc="0" dirty="0" smtClean="0">
                <a:latin typeface="Verdana"/>
                <a:cs typeface="Verdana"/>
              </a:rPr>
              <a:t>EG</a:t>
            </a:r>
            <a:r>
              <a:rPr sz="1000" b="1" spc="-25" dirty="0" smtClean="0">
                <a:latin typeface="Verdana"/>
                <a:cs typeface="Verdana"/>
              </a:rPr>
              <a:t>I</a:t>
            </a:r>
            <a:r>
              <a:rPr sz="1000" b="1" spc="10" dirty="0" smtClean="0">
                <a:latin typeface="Verdana"/>
                <a:cs typeface="Verdana"/>
              </a:rPr>
              <a:t>Ó</a:t>
            </a:r>
            <a:r>
              <a:rPr sz="1000" b="1" spc="0" dirty="0" smtClean="0">
                <a:latin typeface="Verdana"/>
                <a:cs typeface="Verdana"/>
              </a:rPr>
              <a:t>N E</a:t>
            </a:r>
            <a:r>
              <a:rPr sz="1000" b="1" spc="-19" dirty="0" smtClean="0">
                <a:latin typeface="Verdana"/>
                <a:cs typeface="Verdana"/>
              </a:rPr>
              <a:t>S</a:t>
            </a: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26192" y="2320070"/>
            <a:ext cx="794062" cy="47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16002" marR="160737" indent="-29168">
              <a:lnSpc>
                <a:spcPts val="1215"/>
              </a:lnSpc>
            </a:pPr>
            <a:r>
              <a:rPr sz="1000" b="1" spc="14" dirty="0" smtClean="0">
                <a:latin typeface="Verdana"/>
                <a:cs typeface="Verdana"/>
              </a:rPr>
              <a:t>R</a:t>
            </a:r>
            <a:r>
              <a:rPr sz="1000" b="1" spc="0" dirty="0" smtClean="0">
                <a:latin typeface="Verdana"/>
                <a:cs typeface="Verdana"/>
              </a:rPr>
              <a:t>EG</a:t>
            </a:r>
            <a:r>
              <a:rPr sz="1000" b="1" spc="-25" dirty="0" smtClean="0">
                <a:latin typeface="Verdana"/>
                <a:cs typeface="Verdana"/>
              </a:rPr>
              <a:t>I</a:t>
            </a:r>
            <a:r>
              <a:rPr sz="1000" b="1" spc="10" dirty="0" smtClean="0">
                <a:latin typeface="Verdana"/>
                <a:cs typeface="Verdana"/>
              </a:rPr>
              <a:t>Ó</a:t>
            </a:r>
            <a:r>
              <a:rPr sz="1000" b="1" spc="0" dirty="0" smtClean="0">
                <a:latin typeface="Verdana"/>
                <a:cs typeface="Verdana"/>
              </a:rPr>
              <a:t>N </a:t>
            </a:r>
            <a:r>
              <a:rPr sz="1000" b="1" spc="-29" dirty="0" smtClean="0">
                <a:latin typeface="Verdana"/>
                <a:cs typeface="Verdana"/>
              </a:rPr>
              <a:t>N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19" dirty="0" smtClean="0">
                <a:latin typeface="Verdana"/>
                <a:cs typeface="Verdana"/>
              </a:rPr>
              <a:t>R</a:t>
            </a: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20255" y="2320070"/>
            <a:ext cx="794043" cy="47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91937" marR="152074" indent="-105162">
              <a:lnSpc>
                <a:spcPts val="1215"/>
              </a:lnSpc>
            </a:pPr>
            <a:r>
              <a:rPr sz="1000" b="1" spc="14" dirty="0" smtClean="0">
                <a:latin typeface="Verdana"/>
                <a:cs typeface="Verdana"/>
              </a:rPr>
              <a:t>R</a:t>
            </a:r>
            <a:r>
              <a:rPr sz="1000" b="1" spc="0" dirty="0" smtClean="0">
                <a:latin typeface="Verdana"/>
                <a:cs typeface="Verdana"/>
              </a:rPr>
              <a:t>EG</a:t>
            </a:r>
            <a:r>
              <a:rPr sz="1000" b="1" spc="-25" dirty="0" smtClean="0">
                <a:latin typeface="Verdana"/>
                <a:cs typeface="Verdana"/>
              </a:rPr>
              <a:t>I</a:t>
            </a:r>
            <a:r>
              <a:rPr sz="1000" b="1" spc="10" dirty="0" smtClean="0">
                <a:latin typeface="Verdana"/>
                <a:cs typeface="Verdana"/>
              </a:rPr>
              <a:t>Ó</a:t>
            </a:r>
            <a:r>
              <a:rPr sz="1000" b="1" spc="0" dirty="0" smtClean="0">
                <a:latin typeface="Verdana"/>
                <a:cs typeface="Verdana"/>
              </a:rPr>
              <a:t>N </a:t>
            </a:r>
            <a:r>
              <a:rPr sz="1000" b="1" spc="-19" dirty="0" smtClean="0">
                <a:latin typeface="Verdana"/>
                <a:cs typeface="Verdana"/>
              </a:rPr>
              <a:t>S</a:t>
            </a:r>
            <a:r>
              <a:rPr sz="1000" b="1" spc="0" dirty="0" smtClean="0">
                <a:latin typeface="Verdana"/>
                <a:cs typeface="Verdana"/>
              </a:rPr>
              <a:t>UR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14298" y="2320070"/>
            <a:ext cx="805807" cy="473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233561">
              <a:lnSpc>
                <a:spcPct val="101277"/>
              </a:lnSpc>
            </a:pP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8461" y="2793244"/>
            <a:ext cx="1185406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17501">
              <a:lnSpc>
                <a:spcPct val="101277"/>
              </a:lnSpc>
            </a:pPr>
            <a:r>
              <a:rPr sz="1000" spc="14" dirty="0" smtClean="0">
                <a:latin typeface="Verdana"/>
                <a:cs typeface="Verdana"/>
              </a:rPr>
              <a:t>O</a:t>
            </a:r>
            <a:r>
              <a:rPr sz="1000" spc="-14" dirty="0" smtClean="0">
                <a:latin typeface="Verdana"/>
                <a:cs typeface="Verdana"/>
              </a:rPr>
              <a:t>c</a:t>
            </a:r>
            <a:r>
              <a:rPr sz="1000" spc="29" dirty="0" smtClean="0">
                <a:latin typeface="Verdana"/>
                <a:cs typeface="Verdana"/>
              </a:rPr>
              <a:t>t</a:t>
            </a:r>
            <a:r>
              <a:rPr sz="1000" spc="-9" dirty="0" smtClean="0">
                <a:latin typeface="Verdana"/>
                <a:cs typeface="Verdana"/>
              </a:rPr>
              <a:t>u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39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43867" y="2793244"/>
            <a:ext cx="793985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589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280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37852" y="2793244"/>
            <a:ext cx="794179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764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805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32032" y="2793244"/>
            <a:ext cx="794160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745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368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26192" y="2793244"/>
            <a:ext cx="794062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80172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</a:t>
            </a:r>
            <a:r>
              <a:rPr sz="1000" spc="4" dirty="0" smtClean="0">
                <a:latin typeface="Verdana"/>
                <a:cs typeface="Verdana"/>
              </a:rPr>
              <a:t>,</a:t>
            </a:r>
            <a:r>
              <a:rPr sz="1000" spc="-9" dirty="0" smtClean="0">
                <a:latin typeface="Verdana"/>
                <a:cs typeface="Verdana"/>
              </a:rPr>
              <a:t>74</a:t>
            </a:r>
            <a:r>
              <a:rPr sz="1000" spc="0" dirty="0" smtClean="0">
                <a:latin typeface="Verdana"/>
                <a:cs typeface="Verdana"/>
              </a:rPr>
              <a:t>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20255" y="2793244"/>
            <a:ext cx="794043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609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800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14298" y="2793244"/>
            <a:ext cx="805807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80386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4</a:t>
            </a:r>
            <a:r>
              <a:rPr sz="1000" b="1" spc="9" dirty="0" smtClean="0">
                <a:latin typeface="Verdana"/>
                <a:cs typeface="Verdana"/>
              </a:rPr>
              <a:t>,</a:t>
            </a:r>
            <a:r>
              <a:rPr sz="1000" b="1" spc="-19" dirty="0" smtClean="0">
                <a:latin typeface="Verdana"/>
                <a:cs typeface="Verdana"/>
              </a:rPr>
              <a:t>00</a:t>
            </a:r>
            <a:r>
              <a:rPr sz="1000" b="1" spc="0" dirty="0" smtClean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8461" y="3168672"/>
            <a:ext cx="1185406" cy="375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17501">
              <a:lnSpc>
                <a:spcPct val="101277"/>
              </a:lnSpc>
            </a:pPr>
            <a:r>
              <a:rPr sz="1000" dirty="0" smtClean="0">
                <a:latin typeface="Verdana"/>
                <a:cs typeface="Verdana"/>
              </a:rPr>
              <a:t>N</a:t>
            </a:r>
            <a:r>
              <a:rPr sz="1000" spc="9" dirty="0" smtClean="0">
                <a:latin typeface="Verdana"/>
                <a:cs typeface="Verdana"/>
              </a:rPr>
              <a:t>o</a:t>
            </a:r>
            <a:r>
              <a:rPr sz="1000" spc="-25" dirty="0" smtClean="0">
                <a:latin typeface="Verdana"/>
                <a:cs typeface="Verdana"/>
              </a:rPr>
              <a:t>v</a:t>
            </a:r>
            <a:r>
              <a:rPr sz="1000" spc="25" dirty="0" smtClean="0">
                <a:latin typeface="Verdana"/>
                <a:cs typeface="Verdana"/>
              </a:rPr>
              <a:t>i</a:t>
            </a:r>
            <a:r>
              <a:rPr sz="1000" spc="19" dirty="0" smtClean="0">
                <a:latin typeface="Verdana"/>
                <a:cs typeface="Verdana"/>
              </a:rPr>
              <a:t>e</a:t>
            </a:r>
            <a:r>
              <a:rPr sz="1000" spc="-29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39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43867" y="3168672"/>
            <a:ext cx="793985" cy="375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373589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200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7852" y="3168672"/>
            <a:ext cx="794179" cy="375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373764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581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32032" y="3168672"/>
            <a:ext cx="794160" cy="375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373745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373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6192" y="3168672"/>
            <a:ext cx="794062" cy="375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280172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</a:t>
            </a:r>
            <a:r>
              <a:rPr sz="1000" spc="4" dirty="0" smtClean="0">
                <a:latin typeface="Verdana"/>
                <a:cs typeface="Verdana"/>
              </a:rPr>
              <a:t>,</a:t>
            </a:r>
            <a:r>
              <a:rPr sz="1000" spc="-9" dirty="0" smtClean="0">
                <a:latin typeface="Verdana"/>
                <a:cs typeface="Verdana"/>
              </a:rPr>
              <a:t>31</a:t>
            </a:r>
            <a:r>
              <a:rPr sz="1000" spc="0" dirty="0" smtClean="0">
                <a:latin typeface="Verdana"/>
                <a:cs typeface="Verdana"/>
              </a:rPr>
              <a:t>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20255" y="3168672"/>
            <a:ext cx="794043" cy="375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373609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717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14298" y="3168672"/>
            <a:ext cx="805807" cy="375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280386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3</a:t>
            </a:r>
            <a:r>
              <a:rPr sz="1000" b="1" spc="9" dirty="0" smtClean="0">
                <a:latin typeface="Verdana"/>
                <a:cs typeface="Verdana"/>
              </a:rPr>
              <a:t>,</a:t>
            </a:r>
            <a:r>
              <a:rPr sz="1000" b="1" spc="-19" dirty="0" smtClean="0">
                <a:latin typeface="Verdana"/>
                <a:cs typeface="Verdana"/>
              </a:rPr>
              <a:t>18</a:t>
            </a:r>
            <a:r>
              <a:rPr sz="1000" b="1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461" y="3544144"/>
            <a:ext cx="1185406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17501">
              <a:lnSpc>
                <a:spcPct val="101277"/>
              </a:lnSpc>
            </a:pPr>
            <a:r>
              <a:rPr sz="1000" spc="-14" dirty="0" smtClean="0">
                <a:latin typeface="Verdana"/>
                <a:cs typeface="Verdana"/>
              </a:rPr>
              <a:t>D</a:t>
            </a:r>
            <a:r>
              <a:rPr sz="1000" spc="25" dirty="0" smtClean="0">
                <a:latin typeface="Verdana"/>
                <a:cs typeface="Verdana"/>
              </a:rPr>
              <a:t>i</a:t>
            </a:r>
            <a:r>
              <a:rPr sz="1000" spc="-14" dirty="0" smtClean="0">
                <a:latin typeface="Verdana"/>
                <a:cs typeface="Verdana"/>
              </a:rPr>
              <a:t>c</a:t>
            </a:r>
            <a:r>
              <a:rPr sz="1000" spc="25" dirty="0" smtClean="0">
                <a:latin typeface="Verdana"/>
                <a:cs typeface="Verdana"/>
              </a:rPr>
              <a:t>i</a:t>
            </a:r>
            <a:r>
              <a:rPr sz="1000" spc="19" dirty="0" smtClean="0">
                <a:latin typeface="Verdana"/>
                <a:cs typeface="Verdana"/>
              </a:rPr>
              <a:t>e</a:t>
            </a:r>
            <a:r>
              <a:rPr sz="1000" spc="-29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39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43867" y="3544144"/>
            <a:ext cx="793985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589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133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37852" y="3544144"/>
            <a:ext cx="794179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764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405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2032" y="3544144"/>
            <a:ext cx="794160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745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248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6192" y="3544144"/>
            <a:ext cx="794062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80172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</a:t>
            </a:r>
            <a:r>
              <a:rPr sz="1000" spc="4" dirty="0" smtClean="0">
                <a:latin typeface="Verdana"/>
                <a:cs typeface="Verdana"/>
              </a:rPr>
              <a:t>,</a:t>
            </a:r>
            <a:r>
              <a:rPr sz="1000" spc="-9" dirty="0" smtClean="0">
                <a:latin typeface="Verdana"/>
                <a:cs typeface="Verdana"/>
              </a:rPr>
              <a:t>18</a:t>
            </a:r>
            <a:r>
              <a:rPr sz="1000" spc="0" dirty="0" smtClean="0">
                <a:latin typeface="Verdana"/>
                <a:cs typeface="Verdana"/>
              </a:rPr>
              <a:t>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20255" y="3544144"/>
            <a:ext cx="794043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73609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536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4298" y="3544144"/>
            <a:ext cx="805807" cy="375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80386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2</a:t>
            </a:r>
            <a:r>
              <a:rPr sz="1000" b="1" spc="9" dirty="0" smtClean="0">
                <a:latin typeface="Verdana"/>
                <a:cs typeface="Verdana"/>
              </a:rPr>
              <a:t>,</a:t>
            </a:r>
            <a:r>
              <a:rPr sz="1000" b="1" spc="-19" dirty="0" smtClean="0">
                <a:latin typeface="Verdana"/>
                <a:cs typeface="Verdana"/>
              </a:rPr>
              <a:t>50</a:t>
            </a:r>
            <a:r>
              <a:rPr sz="1000" b="1" spc="0" dirty="0" smtClean="0">
                <a:latin typeface="Verdana"/>
                <a:cs typeface="Verdana"/>
              </a:rPr>
              <a:t>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461" y="3919572"/>
            <a:ext cx="1185406" cy="375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86255" marR="403042" algn="ctr">
              <a:lnSpc>
                <a:spcPct val="101277"/>
              </a:lnSpc>
            </a:pP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14" dirty="0" smtClean="0">
                <a:latin typeface="Verdana"/>
                <a:cs typeface="Verdana"/>
              </a:rPr>
              <a:t>O</a:t>
            </a:r>
            <a:r>
              <a:rPr sz="1000" b="1" spc="44" dirty="0" smtClean="0">
                <a:latin typeface="Verdana"/>
                <a:cs typeface="Verdana"/>
              </a:rPr>
              <a:t>T</a:t>
            </a:r>
            <a:r>
              <a:rPr sz="1000" b="1" spc="-1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3867" y="3919572"/>
            <a:ext cx="793985" cy="375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56088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613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7852" y="3919572"/>
            <a:ext cx="794179" cy="375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57013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1</a:t>
            </a:r>
            <a:r>
              <a:rPr sz="1000" b="1" spc="9" dirty="0" smtClean="0">
                <a:latin typeface="Verdana"/>
                <a:cs typeface="Verdana"/>
              </a:rPr>
              <a:t>,</a:t>
            </a:r>
            <a:r>
              <a:rPr sz="1000" b="1" spc="-19" dirty="0" smtClean="0">
                <a:latin typeface="Verdana"/>
                <a:cs typeface="Verdana"/>
              </a:rPr>
              <a:t>79</a:t>
            </a:r>
            <a:r>
              <a:rPr sz="1000" b="1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2032" y="3919572"/>
            <a:ext cx="794160" cy="375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356244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989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6192" y="3919572"/>
            <a:ext cx="794062" cy="375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56838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4</a:t>
            </a:r>
            <a:r>
              <a:rPr sz="1000" b="1" spc="9" dirty="0" smtClean="0">
                <a:latin typeface="Verdana"/>
                <a:cs typeface="Verdana"/>
              </a:rPr>
              <a:t>,</a:t>
            </a:r>
            <a:r>
              <a:rPr sz="1000" b="1" spc="-19" dirty="0" smtClean="0">
                <a:latin typeface="Verdana"/>
                <a:cs typeface="Verdana"/>
              </a:rPr>
              <a:t>24</a:t>
            </a:r>
            <a:r>
              <a:rPr sz="1000" b="1" spc="0" dirty="0" smtClean="0"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20255" y="3919572"/>
            <a:ext cx="794043" cy="375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56935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2</a:t>
            </a:r>
            <a:r>
              <a:rPr sz="1000" b="1" spc="9" dirty="0" smtClean="0">
                <a:latin typeface="Verdana"/>
                <a:cs typeface="Verdana"/>
              </a:rPr>
              <a:t>,</a:t>
            </a:r>
            <a:r>
              <a:rPr sz="1000" b="1" spc="-19" dirty="0" smtClean="0">
                <a:latin typeface="Verdana"/>
                <a:cs typeface="Verdana"/>
              </a:rPr>
              <a:t>05</a:t>
            </a:r>
            <a:r>
              <a:rPr sz="1000" b="1" spc="0" dirty="0" smtClean="0"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14298" y="3919572"/>
            <a:ext cx="805807" cy="375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6"/>
              </a:spcBef>
            </a:pPr>
            <a:endParaRPr sz="950"/>
          </a:p>
          <a:p>
            <a:pPr marL="280386">
              <a:lnSpc>
                <a:spcPct val="101277"/>
              </a:lnSpc>
            </a:pPr>
            <a:r>
              <a:rPr sz="1000" b="1" spc="-19" dirty="0" smtClean="0">
                <a:latin typeface="Verdana"/>
                <a:cs typeface="Verdana"/>
              </a:rPr>
              <a:t>9</a:t>
            </a:r>
            <a:r>
              <a:rPr sz="1000" b="1" spc="9" dirty="0" smtClean="0">
                <a:latin typeface="Verdana"/>
                <a:cs typeface="Verdana"/>
              </a:rPr>
              <a:t>,</a:t>
            </a:r>
            <a:r>
              <a:rPr sz="1000" b="1" spc="-19" dirty="0" smtClean="0">
                <a:latin typeface="Verdana"/>
                <a:cs typeface="Verdana"/>
              </a:rPr>
              <a:t>68</a:t>
            </a:r>
            <a:r>
              <a:rPr sz="1000" b="1" spc="0" dirty="0" smtClean="0">
                <a:latin typeface="Verdana"/>
                <a:cs typeface="Verdana"/>
              </a:rPr>
              <a:t>9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34439" y="2328640"/>
            <a:ext cx="1823082" cy="639425"/>
          </a:xfrm>
          <a:custGeom>
            <a:avLst/>
            <a:gdLst/>
            <a:ahLst/>
            <a:cxnLst/>
            <a:rect l="l" t="t" r="r" b="b"/>
            <a:pathLst>
              <a:path w="1823082" h="639425">
                <a:moveTo>
                  <a:pt x="1823082" y="7999"/>
                </a:moveTo>
                <a:lnTo>
                  <a:pt x="7982" y="7999"/>
                </a:lnTo>
                <a:lnTo>
                  <a:pt x="7982" y="639425"/>
                </a:lnTo>
                <a:lnTo>
                  <a:pt x="1823082" y="639425"/>
                </a:lnTo>
                <a:lnTo>
                  <a:pt x="1823082" y="799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89453" y="2328640"/>
            <a:ext cx="1447247" cy="639425"/>
          </a:xfrm>
          <a:custGeom>
            <a:avLst/>
            <a:gdLst/>
            <a:ahLst/>
            <a:cxnLst/>
            <a:rect l="l" t="t" r="r" b="b"/>
            <a:pathLst>
              <a:path w="1447247" h="639425">
                <a:moveTo>
                  <a:pt x="1447247" y="7999"/>
                </a:moveTo>
                <a:lnTo>
                  <a:pt x="0" y="7999"/>
                </a:lnTo>
                <a:lnTo>
                  <a:pt x="0" y="639425"/>
                </a:lnTo>
                <a:lnTo>
                  <a:pt x="1447247" y="639425"/>
                </a:lnTo>
                <a:lnTo>
                  <a:pt x="1447247" y="799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34439" y="2999971"/>
            <a:ext cx="1823082" cy="343734"/>
          </a:xfrm>
          <a:custGeom>
            <a:avLst/>
            <a:gdLst/>
            <a:ahLst/>
            <a:cxnLst/>
            <a:rect l="l" t="t" r="r" b="b"/>
            <a:pathLst>
              <a:path w="1823082" h="343734">
                <a:moveTo>
                  <a:pt x="1823082" y="0"/>
                </a:moveTo>
                <a:lnTo>
                  <a:pt x="7982" y="0"/>
                </a:lnTo>
                <a:lnTo>
                  <a:pt x="7982" y="343734"/>
                </a:lnTo>
                <a:lnTo>
                  <a:pt x="1823082" y="343734"/>
                </a:lnTo>
                <a:lnTo>
                  <a:pt x="182308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89453" y="2999971"/>
            <a:ext cx="1447247" cy="343734"/>
          </a:xfrm>
          <a:custGeom>
            <a:avLst/>
            <a:gdLst/>
            <a:ahLst/>
            <a:cxnLst/>
            <a:rect l="l" t="t" r="r" b="b"/>
            <a:pathLst>
              <a:path w="1447247" h="343734">
                <a:moveTo>
                  <a:pt x="0" y="343734"/>
                </a:moveTo>
                <a:lnTo>
                  <a:pt x="1447247" y="343734"/>
                </a:lnTo>
                <a:lnTo>
                  <a:pt x="1447247" y="0"/>
                </a:lnTo>
                <a:lnTo>
                  <a:pt x="0" y="0"/>
                </a:lnTo>
                <a:lnTo>
                  <a:pt x="0" y="34373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34439" y="3375801"/>
            <a:ext cx="1823082" cy="343469"/>
          </a:xfrm>
          <a:custGeom>
            <a:avLst/>
            <a:gdLst/>
            <a:ahLst/>
            <a:cxnLst/>
            <a:rect l="l" t="t" r="r" b="b"/>
            <a:pathLst>
              <a:path w="1823082" h="343469">
                <a:moveTo>
                  <a:pt x="1823082" y="0"/>
                </a:moveTo>
                <a:lnTo>
                  <a:pt x="7982" y="0"/>
                </a:lnTo>
                <a:lnTo>
                  <a:pt x="7982" y="343469"/>
                </a:lnTo>
                <a:lnTo>
                  <a:pt x="1823082" y="343469"/>
                </a:lnTo>
                <a:lnTo>
                  <a:pt x="182308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89453" y="3375801"/>
            <a:ext cx="1447247" cy="343469"/>
          </a:xfrm>
          <a:custGeom>
            <a:avLst/>
            <a:gdLst/>
            <a:ahLst/>
            <a:cxnLst/>
            <a:rect l="l" t="t" r="r" b="b"/>
            <a:pathLst>
              <a:path w="1447247" h="343469">
                <a:moveTo>
                  <a:pt x="0" y="343469"/>
                </a:moveTo>
                <a:lnTo>
                  <a:pt x="1447247" y="343469"/>
                </a:lnTo>
                <a:lnTo>
                  <a:pt x="1447247" y="0"/>
                </a:lnTo>
                <a:lnTo>
                  <a:pt x="0" y="0"/>
                </a:lnTo>
                <a:lnTo>
                  <a:pt x="0" y="34346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34439" y="3751388"/>
            <a:ext cx="1823082" cy="343734"/>
          </a:xfrm>
          <a:custGeom>
            <a:avLst/>
            <a:gdLst/>
            <a:ahLst/>
            <a:cxnLst/>
            <a:rect l="l" t="t" r="r" b="b"/>
            <a:pathLst>
              <a:path w="1823082" h="343734">
                <a:moveTo>
                  <a:pt x="1823082" y="0"/>
                </a:moveTo>
                <a:lnTo>
                  <a:pt x="7982" y="0"/>
                </a:lnTo>
                <a:lnTo>
                  <a:pt x="7982" y="343734"/>
                </a:lnTo>
                <a:lnTo>
                  <a:pt x="1823082" y="343734"/>
                </a:lnTo>
                <a:lnTo>
                  <a:pt x="182308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89453" y="3751388"/>
            <a:ext cx="1447247" cy="343734"/>
          </a:xfrm>
          <a:custGeom>
            <a:avLst/>
            <a:gdLst/>
            <a:ahLst/>
            <a:cxnLst/>
            <a:rect l="l" t="t" r="r" b="b"/>
            <a:pathLst>
              <a:path w="1447247" h="343734">
                <a:moveTo>
                  <a:pt x="0" y="343734"/>
                </a:moveTo>
                <a:lnTo>
                  <a:pt x="1447247" y="343734"/>
                </a:lnTo>
                <a:lnTo>
                  <a:pt x="1447247" y="0"/>
                </a:lnTo>
                <a:lnTo>
                  <a:pt x="0" y="0"/>
                </a:lnTo>
                <a:lnTo>
                  <a:pt x="0" y="34373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34439" y="4126979"/>
            <a:ext cx="1823082" cy="359660"/>
          </a:xfrm>
          <a:custGeom>
            <a:avLst/>
            <a:gdLst/>
            <a:ahLst/>
            <a:cxnLst/>
            <a:rect l="l" t="t" r="r" b="b"/>
            <a:pathLst>
              <a:path w="1823082" h="359660">
                <a:moveTo>
                  <a:pt x="1823082" y="0"/>
                </a:moveTo>
                <a:lnTo>
                  <a:pt x="7982" y="0"/>
                </a:lnTo>
                <a:lnTo>
                  <a:pt x="7982" y="359660"/>
                </a:lnTo>
                <a:lnTo>
                  <a:pt x="1823082" y="359660"/>
                </a:lnTo>
                <a:lnTo>
                  <a:pt x="1823082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89453" y="4126979"/>
            <a:ext cx="1447247" cy="359660"/>
          </a:xfrm>
          <a:custGeom>
            <a:avLst/>
            <a:gdLst/>
            <a:ahLst/>
            <a:cxnLst/>
            <a:rect l="l" t="t" r="r" b="b"/>
            <a:pathLst>
              <a:path w="1447247" h="359660">
                <a:moveTo>
                  <a:pt x="0" y="359660"/>
                </a:moveTo>
                <a:lnTo>
                  <a:pt x="1447247" y="359660"/>
                </a:lnTo>
                <a:lnTo>
                  <a:pt x="1447247" y="0"/>
                </a:lnTo>
                <a:lnTo>
                  <a:pt x="0" y="0"/>
                </a:lnTo>
                <a:lnTo>
                  <a:pt x="0" y="35966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6828" y="2328640"/>
            <a:ext cx="1159437" cy="639425"/>
          </a:xfrm>
          <a:custGeom>
            <a:avLst/>
            <a:gdLst/>
            <a:ahLst/>
            <a:cxnLst/>
            <a:rect l="l" t="t" r="r" b="b"/>
            <a:pathLst>
              <a:path w="1159437" h="639425">
                <a:moveTo>
                  <a:pt x="1159436" y="7999"/>
                </a:moveTo>
                <a:lnTo>
                  <a:pt x="0" y="7999"/>
                </a:lnTo>
                <a:lnTo>
                  <a:pt x="0" y="639425"/>
                </a:lnTo>
                <a:lnTo>
                  <a:pt x="1159437" y="639425"/>
                </a:lnTo>
                <a:lnTo>
                  <a:pt x="1159436" y="799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76828" y="2999971"/>
            <a:ext cx="1159436" cy="343734"/>
          </a:xfrm>
          <a:custGeom>
            <a:avLst/>
            <a:gdLst/>
            <a:ahLst/>
            <a:cxnLst/>
            <a:rect l="l" t="t" r="r" b="b"/>
            <a:pathLst>
              <a:path w="1159436" h="343734">
                <a:moveTo>
                  <a:pt x="0" y="343734"/>
                </a:moveTo>
                <a:lnTo>
                  <a:pt x="1159436" y="343734"/>
                </a:lnTo>
                <a:lnTo>
                  <a:pt x="1159436" y="0"/>
                </a:lnTo>
                <a:lnTo>
                  <a:pt x="0" y="0"/>
                </a:lnTo>
                <a:lnTo>
                  <a:pt x="0" y="34373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76828" y="3375801"/>
            <a:ext cx="1159436" cy="343469"/>
          </a:xfrm>
          <a:custGeom>
            <a:avLst/>
            <a:gdLst/>
            <a:ahLst/>
            <a:cxnLst/>
            <a:rect l="l" t="t" r="r" b="b"/>
            <a:pathLst>
              <a:path w="1159436" h="343469">
                <a:moveTo>
                  <a:pt x="0" y="343469"/>
                </a:moveTo>
                <a:lnTo>
                  <a:pt x="1159436" y="343469"/>
                </a:lnTo>
                <a:lnTo>
                  <a:pt x="1159436" y="0"/>
                </a:lnTo>
                <a:lnTo>
                  <a:pt x="0" y="0"/>
                </a:lnTo>
                <a:lnTo>
                  <a:pt x="0" y="343469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76828" y="3751388"/>
            <a:ext cx="1159436" cy="343734"/>
          </a:xfrm>
          <a:custGeom>
            <a:avLst/>
            <a:gdLst/>
            <a:ahLst/>
            <a:cxnLst/>
            <a:rect l="l" t="t" r="r" b="b"/>
            <a:pathLst>
              <a:path w="1159436" h="343734">
                <a:moveTo>
                  <a:pt x="0" y="343734"/>
                </a:moveTo>
                <a:lnTo>
                  <a:pt x="1159436" y="343734"/>
                </a:lnTo>
                <a:lnTo>
                  <a:pt x="1159436" y="0"/>
                </a:lnTo>
                <a:lnTo>
                  <a:pt x="0" y="0"/>
                </a:lnTo>
                <a:lnTo>
                  <a:pt x="0" y="34373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6828" y="4126979"/>
            <a:ext cx="1159436" cy="359660"/>
          </a:xfrm>
          <a:custGeom>
            <a:avLst/>
            <a:gdLst/>
            <a:ahLst/>
            <a:cxnLst/>
            <a:rect l="l" t="t" r="r" b="b"/>
            <a:pathLst>
              <a:path w="1159436" h="359660">
                <a:moveTo>
                  <a:pt x="0" y="359660"/>
                </a:moveTo>
                <a:lnTo>
                  <a:pt x="1159436" y="359660"/>
                </a:lnTo>
                <a:lnTo>
                  <a:pt x="1159436" y="0"/>
                </a:lnTo>
                <a:lnTo>
                  <a:pt x="0" y="0"/>
                </a:lnTo>
                <a:lnTo>
                  <a:pt x="0" y="35966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41832" y="4745736"/>
            <a:ext cx="5073396" cy="30586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82765" marR="497523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226" y="1024040"/>
            <a:ext cx="594913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R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ECC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ÓN</a:t>
            </a:r>
            <a:r>
              <a:rPr sz="12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ONTROL 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EX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P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ND</a:t>
            </a:r>
            <a:r>
              <a:rPr sz="1200" b="1" spc="9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200" b="1" spc="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DE</a:t>
            </a:r>
            <a:r>
              <a:rPr sz="1200" b="1" spc="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B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BID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r>
              <a:rPr sz="1200" b="1" spc="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OHO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LI</a:t>
            </a:r>
            <a:r>
              <a:rPr sz="1200" b="1" spc="-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r>
              <a:rPr sz="1200" b="1" spc="-25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(</a:t>
            </a:r>
            <a:r>
              <a:rPr sz="1200" b="1" spc="-9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200" b="1" spc="0" dirty="0" smtClean="0">
                <a:solidFill>
                  <a:srgbClr val="1F4E78"/>
                </a:solidFill>
                <a:latin typeface="Verdana"/>
                <a:cs typeface="Verdana"/>
              </a:rPr>
              <a:t>OBA)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2231" y="1433160"/>
            <a:ext cx="5404620" cy="674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3720" marR="364691"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INFR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TORES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QUE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B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IERON</a:t>
            </a:r>
            <a:r>
              <a:rPr sz="1100" b="1" spc="-2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H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 algn="ctr">
              <a:lnSpc>
                <a:spcPts val="1320"/>
              </a:lnSpc>
              <a:spcBef>
                <a:spcPts val="3"/>
              </a:spcBef>
            </a:pP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ONCIEN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IZ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650" b="1" spc="-2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B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RE EL 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UM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650" b="1" spc="-1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M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IEN</a:t>
            </a:r>
            <a:r>
              <a:rPr sz="1650" b="1" spc="-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-2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EL</a:t>
            </a:r>
            <a:r>
              <a:rPr sz="1650" b="1" spc="-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RE</a:t>
            </a:r>
            <a:r>
              <a:rPr sz="1650" b="1" spc="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650" b="1" spc="-29" baseline="-2493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30</a:t>
            </a:r>
            <a:r>
              <a:rPr sz="1650" b="1" spc="1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8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-</a:t>
            </a: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06</a:t>
            </a:r>
            <a:endParaRPr sz="1100">
              <a:latin typeface="Verdana"/>
              <a:cs typeface="Verdana"/>
            </a:endParaRPr>
          </a:p>
          <a:p>
            <a:pPr marL="2321509" marR="2330204" algn="ctr">
              <a:lnSpc>
                <a:spcPts val="1320"/>
              </a:lnSpc>
            </a:pPr>
            <a:r>
              <a:rPr sz="1650" b="1" spc="-4" baseline="-2493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650" b="1" spc="0" baseline="-2493" dirty="0" smtClean="0">
                <a:solidFill>
                  <a:srgbClr val="2E75B5"/>
                </a:solidFill>
                <a:latin typeface="Verdana"/>
                <a:cs typeface="Verdana"/>
              </a:rPr>
              <a:t>OR MES</a:t>
            </a:r>
            <a:endParaRPr sz="1100">
              <a:latin typeface="Verdana"/>
              <a:cs typeface="Verdana"/>
            </a:endParaRPr>
          </a:p>
          <a:p>
            <a:pPr marL="1594561" marR="1600992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-DI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-44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29106" y="8029757"/>
            <a:ext cx="354538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La</a:t>
            </a:r>
            <a:r>
              <a:rPr sz="1050" spc="243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nf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238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2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248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sp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24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06798" y="8029757"/>
            <a:ext cx="135183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va</a:t>
            </a:r>
            <a:r>
              <a:rPr sz="1050" spc="-9" dirty="0" smtClean="0">
                <a:latin typeface="Verdana"/>
                <a:cs typeface="Verdana"/>
              </a:rPr>
              <a:t>lua</a:t>
            </a:r>
            <a:r>
              <a:rPr sz="1050" spc="0" dirty="0" smtClean="0">
                <a:latin typeface="Verdana"/>
                <a:cs typeface="Verdana"/>
              </a:rPr>
              <a:t>do,</a:t>
            </a:r>
            <a:r>
              <a:rPr sz="1050" spc="23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</a:t>
            </a:r>
            <a:r>
              <a:rPr sz="1050" spc="0" dirty="0" smtClean="0">
                <a:latin typeface="Verdana"/>
                <a:cs typeface="Verdana"/>
              </a:rPr>
              <a:t>ue</a:t>
            </a:r>
            <a:r>
              <a:rPr sz="1050" spc="22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2</a:t>
            </a:r>
            <a:r>
              <a:rPr sz="1050" spc="-9" dirty="0" smtClean="0">
                <a:latin typeface="Verdana"/>
                <a:cs typeface="Verdana"/>
              </a:rPr>
              <a:t>9</a:t>
            </a:r>
            <a:r>
              <a:rPr sz="1050" spc="0" dirty="0" smtClean="0">
                <a:latin typeface="Verdana"/>
                <a:cs typeface="Verdana"/>
              </a:rPr>
              <a:t>3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29106" y="8189777"/>
            <a:ext cx="4929182" cy="473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ci</a:t>
            </a:r>
            <a:r>
              <a:rPr sz="1050" spc="-9" dirty="0" smtClean="0">
                <a:latin typeface="Verdana"/>
                <a:cs typeface="Verdana"/>
              </a:rPr>
              <a:t>udad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99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ec</a:t>
            </a:r>
            <a:r>
              <a:rPr sz="1050" spc="-9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b</a:t>
            </a:r>
            <a:r>
              <a:rPr sz="1050" spc="0" dirty="0" smtClean="0">
                <a:latin typeface="Verdana"/>
                <a:cs typeface="Verdana"/>
              </a:rPr>
              <a:t>ier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9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h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l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nci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ción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0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10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cu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pl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endParaRPr sz="1050">
              <a:latin typeface="Verdana"/>
              <a:cs typeface="Verdana"/>
            </a:endParaRPr>
          </a:p>
          <a:p>
            <a:pPr marL="12700" marR="8872">
              <a:lnSpc>
                <a:spcPts val="1210"/>
              </a:lnSpc>
              <a:spcBef>
                <a:spcPts val="70"/>
              </a:spcBef>
            </a:pP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Dec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3</a:t>
            </a:r>
            <a:r>
              <a:rPr sz="1050" spc="0" dirty="0" smtClean="0">
                <a:latin typeface="Verdana"/>
                <a:cs typeface="Verdana"/>
              </a:rPr>
              <a:t>0</a:t>
            </a:r>
            <a:r>
              <a:rPr sz="1050" spc="-9" dirty="0" smtClean="0">
                <a:latin typeface="Verdana"/>
                <a:cs typeface="Verdana"/>
              </a:rPr>
              <a:t>8-</a:t>
            </a:r>
            <a:r>
              <a:rPr sz="1050" spc="0" dirty="0" smtClean="0">
                <a:latin typeface="Verdana"/>
                <a:cs typeface="Verdana"/>
              </a:rPr>
              <a:t>0</a:t>
            </a:r>
            <a:r>
              <a:rPr sz="1050" spc="-9" dirty="0" smtClean="0">
                <a:latin typeface="Verdana"/>
                <a:cs typeface="Verdana"/>
              </a:rPr>
              <a:t>6</a:t>
            </a:r>
            <a:r>
              <a:rPr sz="1050" spc="0" dirty="0" smtClean="0">
                <a:latin typeface="Verdana"/>
                <a:cs typeface="Verdana"/>
              </a:rPr>
              <a:t>; 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Des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9" dirty="0" smtClean="0">
                <a:latin typeface="Verdana"/>
                <a:cs typeface="Verdana"/>
              </a:rPr>
              <a:t>an</a:t>
            </a:r>
            <a:r>
              <a:rPr sz="1050" spc="0" dirty="0" smtClean="0">
                <a:latin typeface="Verdana"/>
                <a:cs typeface="Verdana"/>
              </a:rPr>
              <a:t>do 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 </a:t>
            </a:r>
            <a:r>
              <a:rPr sz="1050" spc="3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 </a:t>
            </a:r>
            <a:r>
              <a:rPr sz="1050" spc="6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 por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j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25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5</a:t>
            </a:r>
            <a:r>
              <a:rPr sz="1050" spc="0" dirty="0" smtClean="0">
                <a:latin typeface="Verdana"/>
                <a:cs typeface="Verdana"/>
              </a:rPr>
              <a:t>6.3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44742" y="8925259"/>
            <a:ext cx="21613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i="1" spc="0" dirty="0" smtClean="0">
                <a:latin typeface="Verdana"/>
                <a:cs typeface="Verdana"/>
              </a:rPr>
              <a:t>21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2422" y="2336640"/>
            <a:ext cx="1815099" cy="6314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729428" marR="741923" algn="ctr">
              <a:lnSpc>
                <a:spcPct val="101277"/>
              </a:lnSpc>
              <a:spcBef>
                <a:spcPts val="1000"/>
              </a:spcBef>
            </a:pPr>
            <a:r>
              <a:rPr sz="1000" b="1" spc="-10" dirty="0" smtClean="0">
                <a:latin typeface="Verdana"/>
                <a:cs typeface="Verdana"/>
              </a:rPr>
              <a:t>M</a:t>
            </a:r>
            <a:r>
              <a:rPr sz="1000" b="1" spc="4" dirty="0" smtClean="0">
                <a:latin typeface="Verdana"/>
                <a:cs typeface="Verdana"/>
              </a:rPr>
              <a:t>E</a:t>
            </a:r>
            <a:r>
              <a:rPr sz="1000" b="1" spc="0" dirty="0" smtClean="0">
                <a:latin typeface="Verdana"/>
                <a:cs typeface="Verdana"/>
              </a:rPr>
              <a:t>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57522" y="2336640"/>
            <a:ext cx="1479178" cy="6314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375941">
              <a:lnSpc>
                <a:spcPct val="101277"/>
              </a:lnSpc>
              <a:spcBef>
                <a:spcPts val="1000"/>
              </a:spcBef>
            </a:pPr>
            <a:r>
              <a:rPr sz="1000" b="1" spc="25" dirty="0" smtClean="0">
                <a:latin typeface="Verdana"/>
                <a:cs typeface="Verdana"/>
              </a:rPr>
              <a:t>C</a:t>
            </a:r>
            <a:r>
              <a:rPr sz="1000" b="1" spc="-29" dirty="0" smtClean="0">
                <a:latin typeface="Verdana"/>
                <a:cs typeface="Verdana"/>
              </a:rPr>
              <a:t>A</a:t>
            </a:r>
            <a:r>
              <a:rPr sz="1000" b="1" spc="-34" dirty="0" smtClean="0">
                <a:latin typeface="Verdana"/>
                <a:cs typeface="Verdana"/>
              </a:rPr>
              <a:t>N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50" dirty="0" smtClean="0">
                <a:latin typeface="Verdana"/>
                <a:cs typeface="Verdana"/>
              </a:rPr>
              <a:t>I</a:t>
            </a:r>
            <a:r>
              <a:rPr sz="1000" b="1" spc="-19" dirty="0" smtClean="0">
                <a:latin typeface="Verdana"/>
                <a:cs typeface="Verdana"/>
              </a:rPr>
              <a:t>D</a:t>
            </a:r>
            <a:r>
              <a:rPr sz="1000" b="1" spc="-2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D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42422" y="2336640"/>
            <a:ext cx="3334405" cy="631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576828" y="2336640"/>
            <a:ext cx="1159437" cy="631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 marL="473496" marR="478208" algn="ctr">
              <a:lnSpc>
                <a:spcPct val="101277"/>
              </a:lnSpc>
              <a:spcBef>
                <a:spcPts val="1000"/>
              </a:spcBef>
            </a:pPr>
            <a:r>
              <a:rPr sz="1000" b="1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42422" y="2968066"/>
            <a:ext cx="1815099" cy="375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23948">
              <a:lnSpc>
                <a:spcPct val="101277"/>
              </a:lnSpc>
            </a:pPr>
            <a:r>
              <a:rPr sz="1000" spc="25" dirty="0" smtClean="0">
                <a:latin typeface="Verdana"/>
                <a:cs typeface="Verdana"/>
              </a:rPr>
              <a:t>O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40" dirty="0" smtClean="0">
                <a:latin typeface="Verdana"/>
                <a:cs typeface="Verdana"/>
              </a:rPr>
              <a:t>t</a:t>
            </a:r>
            <a:r>
              <a:rPr sz="1000" spc="-10" dirty="0" smtClean="0">
                <a:latin typeface="Verdana"/>
                <a:cs typeface="Verdana"/>
              </a:rPr>
              <a:t>u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50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57522" y="2968066"/>
            <a:ext cx="1479178" cy="375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847784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165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6701" y="2968066"/>
            <a:ext cx="40127" cy="375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576828" y="2968066"/>
            <a:ext cx="1159437" cy="375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415749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56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3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2422" y="3343705"/>
            <a:ext cx="1815099" cy="375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2394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N</a:t>
            </a:r>
            <a:r>
              <a:rPr sz="1000" spc="15" dirty="0" smtClean="0">
                <a:latin typeface="Verdana"/>
                <a:cs typeface="Verdana"/>
              </a:rPr>
              <a:t>o</a:t>
            </a:r>
            <a:r>
              <a:rPr sz="1000" spc="-30" dirty="0" smtClean="0">
                <a:latin typeface="Verdana"/>
                <a:cs typeface="Verdana"/>
              </a:rPr>
              <a:t>v</a:t>
            </a:r>
            <a:r>
              <a:rPr sz="1000" spc="35" dirty="0" smtClean="0">
                <a:latin typeface="Verdana"/>
                <a:cs typeface="Verdana"/>
              </a:rPr>
              <a:t>i</a:t>
            </a:r>
            <a:r>
              <a:rPr sz="1000" spc="30" dirty="0" smtClean="0">
                <a:latin typeface="Verdana"/>
                <a:cs typeface="Verdana"/>
              </a:rPr>
              <a:t>e</a:t>
            </a:r>
            <a:r>
              <a:rPr sz="1000" spc="-35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50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57522" y="3343705"/>
            <a:ext cx="1479178" cy="375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927507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48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36701" y="3343705"/>
            <a:ext cx="40127" cy="375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576828" y="3343705"/>
            <a:ext cx="1159437" cy="375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415749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16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4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2422" y="3719270"/>
            <a:ext cx="1815099" cy="375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23948">
              <a:lnSpc>
                <a:spcPct val="101277"/>
              </a:lnSpc>
            </a:pPr>
            <a:r>
              <a:rPr sz="1000" spc="-20" dirty="0" smtClean="0">
                <a:latin typeface="Verdana"/>
                <a:cs typeface="Verdana"/>
              </a:rPr>
              <a:t>D</a:t>
            </a:r>
            <a:r>
              <a:rPr sz="1000" spc="35" dirty="0" smtClean="0">
                <a:latin typeface="Verdana"/>
                <a:cs typeface="Verdana"/>
              </a:rPr>
              <a:t>i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35" dirty="0" smtClean="0">
                <a:latin typeface="Verdana"/>
                <a:cs typeface="Verdana"/>
              </a:rPr>
              <a:t>i</a:t>
            </a:r>
            <a:r>
              <a:rPr sz="1000" spc="30" dirty="0" smtClean="0">
                <a:latin typeface="Verdana"/>
                <a:cs typeface="Verdana"/>
              </a:rPr>
              <a:t>e</a:t>
            </a:r>
            <a:r>
              <a:rPr sz="1000" spc="-35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50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7522" y="3719270"/>
            <a:ext cx="1479178" cy="375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927507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80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6701" y="3719270"/>
            <a:ext cx="40127" cy="375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576828" y="3719270"/>
            <a:ext cx="1159437" cy="375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415749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27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3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2422" y="4095122"/>
            <a:ext cx="1815099" cy="391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marL="641350" marR="647649" algn="ctr">
              <a:lnSpc>
                <a:spcPct val="101277"/>
              </a:lnSpc>
            </a:pP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19" dirty="0" smtClean="0">
                <a:latin typeface="Verdana"/>
                <a:cs typeface="Verdana"/>
              </a:rPr>
              <a:t>O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2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7522" y="4095122"/>
            <a:ext cx="1479178" cy="391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marL="823516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293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6701" y="4095122"/>
            <a:ext cx="40127" cy="391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6828" y="4095122"/>
            <a:ext cx="1159437" cy="391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0"/>
              </a:spcBef>
            </a:pPr>
            <a:endParaRPr sz="1000"/>
          </a:p>
          <a:p>
            <a:pPr marL="415749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100%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730</Words>
  <Application>Microsoft Office PowerPoint</Application>
  <PresentationFormat>Presentación en pantalla (4:3)</PresentationFormat>
  <Paragraphs>332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Bladimil Alberto Fantasía Berroa</cp:lastModifiedBy>
  <cp:revision>1</cp:revision>
  <dcterms:modified xsi:type="dcterms:W3CDTF">2022-01-06T19:25:40Z</dcterms:modified>
</cp:coreProperties>
</file>